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98" r:id="rId1"/>
  </p:sldMasterIdLst>
  <p:notesMasterIdLst>
    <p:notesMasterId r:id="rId23"/>
  </p:notesMasterIdLst>
  <p:handoutMasterIdLst>
    <p:handoutMasterId r:id="rId24"/>
  </p:handoutMasterIdLst>
  <p:sldIdLst>
    <p:sldId id="256" r:id="rId2"/>
    <p:sldId id="276" r:id="rId3"/>
    <p:sldId id="257" r:id="rId4"/>
    <p:sldId id="260" r:id="rId5"/>
    <p:sldId id="263" r:id="rId6"/>
    <p:sldId id="261" r:id="rId7"/>
    <p:sldId id="265" r:id="rId8"/>
    <p:sldId id="264" r:id="rId9"/>
    <p:sldId id="258" r:id="rId10"/>
    <p:sldId id="259" r:id="rId11"/>
    <p:sldId id="262" r:id="rId12"/>
    <p:sldId id="269" r:id="rId13"/>
    <p:sldId id="266" r:id="rId14"/>
    <p:sldId id="270" r:id="rId15"/>
    <p:sldId id="268" r:id="rId16"/>
    <p:sldId id="271" r:id="rId17"/>
    <p:sldId id="272" r:id="rId18"/>
    <p:sldId id="267" r:id="rId19"/>
    <p:sldId id="273" r:id="rId20"/>
    <p:sldId id="274" r:id="rId21"/>
    <p:sldId id="275"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077"/>
    <p:restoredTop sz="94690"/>
  </p:normalViewPr>
  <p:slideViewPr>
    <p:cSldViewPr snapToGrid="0" snapToObjects="1">
      <p:cViewPr>
        <p:scale>
          <a:sx n="103" d="100"/>
          <a:sy n="103" d="100"/>
        </p:scale>
        <p:origin x="8" y="88"/>
      </p:cViewPr>
      <p:guideLst>
        <p:guide orient="horz" pos="2160"/>
        <p:guide pos="3840"/>
      </p:guideLst>
    </p:cSldViewPr>
  </p:slideViewPr>
  <p:notesTextViewPr>
    <p:cViewPr>
      <p:scale>
        <a:sx n="100" d="100"/>
        <a:sy n="100" d="100"/>
      </p:scale>
      <p:origin x="0" y="0"/>
    </p:cViewPr>
  </p:notesTextViewPr>
  <p:sorterViewPr>
    <p:cViewPr>
      <p:scale>
        <a:sx n="107" d="100"/>
        <a:sy n="107"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463EA4B-9C8D-CD40-B6AE-D520D28761E9}"/>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defRPr>
            </a:lvl1pPr>
          </a:lstStyle>
          <a:p>
            <a:pPr>
              <a:defRPr/>
            </a:pPr>
            <a:endParaRPr lang="en-US"/>
          </a:p>
        </p:txBody>
      </p:sp>
      <p:sp>
        <p:nvSpPr>
          <p:cNvPr id="3" name="Date Placeholder 2">
            <a:extLst>
              <a:ext uri="{FF2B5EF4-FFF2-40B4-BE49-F238E27FC236}">
                <a16:creationId xmlns:a16="http://schemas.microsoft.com/office/drawing/2014/main" id="{FD7FBF77-BDDA-D045-8EFE-6F6D014ACF44}"/>
              </a:ext>
            </a:extLst>
          </p:cNvPr>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atin typeface="Calibri" panose="020F0502020204030204" pitchFamily="34" charset="0"/>
              </a:defRPr>
            </a:lvl1pPr>
          </a:lstStyle>
          <a:p>
            <a:pPr>
              <a:defRPr/>
            </a:pPr>
            <a:fld id="{EA5A43C2-444E-7441-98B8-C32E31465FB0}" type="datetime1">
              <a:rPr lang="en-US" altLang="en-US"/>
              <a:pPr>
                <a:defRPr/>
              </a:pPr>
              <a:t>10/4/20</a:t>
            </a:fld>
            <a:endParaRPr lang="en-US" altLang="en-US"/>
          </a:p>
        </p:txBody>
      </p:sp>
      <p:sp>
        <p:nvSpPr>
          <p:cNvPr id="4" name="Footer Placeholder 3">
            <a:extLst>
              <a:ext uri="{FF2B5EF4-FFF2-40B4-BE49-F238E27FC236}">
                <a16:creationId xmlns:a16="http://schemas.microsoft.com/office/drawing/2014/main" id="{5D5D3B9E-3DEA-9F4F-A3AE-BD2409B8FD40}"/>
              </a:ext>
            </a:extLst>
          </p:cNvPr>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defRPr>
            </a:lvl1pPr>
          </a:lstStyle>
          <a:p>
            <a:pPr>
              <a:defRPr/>
            </a:pPr>
            <a:endParaRPr lang="en-US"/>
          </a:p>
        </p:txBody>
      </p:sp>
      <p:sp>
        <p:nvSpPr>
          <p:cNvPr id="5" name="Slide Number Placeholder 4">
            <a:extLst>
              <a:ext uri="{FF2B5EF4-FFF2-40B4-BE49-F238E27FC236}">
                <a16:creationId xmlns:a16="http://schemas.microsoft.com/office/drawing/2014/main" id="{955B6206-1F4B-D04A-B8D0-71C8627466CE}"/>
              </a:ext>
            </a:extLst>
          </p:cNvPr>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smtClean="0">
                <a:latin typeface="Calibri" panose="020F0502020204030204" pitchFamily="34" charset="0"/>
              </a:defRPr>
            </a:lvl1pPr>
          </a:lstStyle>
          <a:p>
            <a:pPr>
              <a:defRPr/>
            </a:pPr>
            <a:fld id="{C4D2A8C6-7535-F749-8ECC-F51F6CB110E9}"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F0BC6C7-06FC-8149-A51E-063B72B53E30}"/>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defRPr>
            </a:lvl1pPr>
          </a:lstStyle>
          <a:p>
            <a:pPr>
              <a:defRPr/>
            </a:pPr>
            <a:endParaRPr lang="en-US"/>
          </a:p>
        </p:txBody>
      </p:sp>
      <p:sp>
        <p:nvSpPr>
          <p:cNvPr id="3" name="Date Placeholder 2">
            <a:extLst>
              <a:ext uri="{FF2B5EF4-FFF2-40B4-BE49-F238E27FC236}">
                <a16:creationId xmlns:a16="http://schemas.microsoft.com/office/drawing/2014/main" id="{7CCCB466-26E8-9848-BD73-7BF7BB28C694}"/>
              </a:ext>
            </a:extLst>
          </p:cNvPr>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atin typeface="Calibri" panose="020F0502020204030204" pitchFamily="34" charset="0"/>
              </a:defRPr>
            </a:lvl1pPr>
          </a:lstStyle>
          <a:p>
            <a:pPr>
              <a:defRPr/>
            </a:pPr>
            <a:fld id="{90DC0B2B-6C5B-0E4A-B1D7-C69EA01A4FCE}" type="datetime1">
              <a:rPr lang="en-US" altLang="en-US"/>
              <a:pPr>
                <a:defRPr/>
              </a:pPr>
              <a:t>10/4/20</a:t>
            </a:fld>
            <a:endParaRPr lang="en-US" altLang="en-US"/>
          </a:p>
        </p:txBody>
      </p:sp>
      <p:sp>
        <p:nvSpPr>
          <p:cNvPr id="4" name="Slide Image Placeholder 3">
            <a:extLst>
              <a:ext uri="{FF2B5EF4-FFF2-40B4-BE49-F238E27FC236}">
                <a16:creationId xmlns:a16="http://schemas.microsoft.com/office/drawing/2014/main" id="{88B48CA0-DDD2-3B44-B75C-5BF85E855DE8}"/>
              </a:ext>
            </a:extLst>
          </p:cNvPr>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a16="http://schemas.microsoft.com/office/drawing/2014/main" id="{486D41ED-474B-6D40-9632-48869A5D53DA}"/>
              </a:ext>
            </a:extLst>
          </p:cNvPr>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en-GB" altLang="en-US" noProof="0"/>
              <a:t>Click to edit Master text styles</a:t>
            </a:r>
          </a:p>
          <a:p>
            <a:pPr lvl="1"/>
            <a:r>
              <a:rPr lang="en-GB" altLang="en-US" noProof="0"/>
              <a:t>Second level</a:t>
            </a:r>
          </a:p>
          <a:p>
            <a:pPr lvl="2"/>
            <a:r>
              <a:rPr lang="en-GB" altLang="en-US" noProof="0"/>
              <a:t>Third level</a:t>
            </a:r>
          </a:p>
          <a:p>
            <a:pPr lvl="3"/>
            <a:r>
              <a:rPr lang="en-GB" altLang="en-US" noProof="0"/>
              <a:t>Fourth level</a:t>
            </a:r>
          </a:p>
          <a:p>
            <a:pPr lvl="4"/>
            <a:r>
              <a:rPr lang="en-GB" altLang="en-US" noProof="0"/>
              <a:t>Fifth level</a:t>
            </a:r>
            <a:endParaRPr lang="en-US" altLang="en-US" noProof="0"/>
          </a:p>
        </p:txBody>
      </p:sp>
      <p:sp>
        <p:nvSpPr>
          <p:cNvPr id="6" name="Footer Placeholder 5">
            <a:extLst>
              <a:ext uri="{FF2B5EF4-FFF2-40B4-BE49-F238E27FC236}">
                <a16:creationId xmlns:a16="http://schemas.microsoft.com/office/drawing/2014/main" id="{E3E876AB-2D50-A844-A21D-186CA47638B1}"/>
              </a:ext>
            </a:extLst>
          </p:cNvPr>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defRPr>
            </a:lvl1pPr>
          </a:lstStyle>
          <a:p>
            <a:pPr>
              <a:defRPr/>
            </a:pPr>
            <a:endParaRPr lang="en-US"/>
          </a:p>
        </p:txBody>
      </p:sp>
      <p:sp>
        <p:nvSpPr>
          <p:cNvPr id="7" name="Slide Number Placeholder 6">
            <a:extLst>
              <a:ext uri="{FF2B5EF4-FFF2-40B4-BE49-F238E27FC236}">
                <a16:creationId xmlns:a16="http://schemas.microsoft.com/office/drawing/2014/main" id="{8021D527-BAA7-504B-9BFB-C51B032C0A77}"/>
              </a:ext>
            </a:extLst>
          </p:cNvPr>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smtClean="0">
                <a:latin typeface="Calibri" panose="020F0502020204030204" pitchFamily="34" charset="0"/>
              </a:defRPr>
            </a:lvl1pPr>
          </a:lstStyle>
          <a:p>
            <a:pPr>
              <a:defRPr/>
            </a:pPr>
            <a:fld id="{632C1162-0673-C948-8BEA-60EF6CF5E835}"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hf hdr="0" ftr="0" dt="0"/>
  <p:notesStyle>
    <a:lvl1pPr algn="l" defTabSz="457200" rtl="0" eaLnBrk="0" fontAlgn="base" hangingPunct="0">
      <a:spcBef>
        <a:spcPct val="30000"/>
      </a:spcBef>
      <a:spcAft>
        <a:spcPct val="0"/>
      </a:spcAft>
      <a:defRPr sz="1200" kern="1200">
        <a:solidFill>
          <a:schemeClr val="tx1"/>
        </a:solidFill>
        <a:latin typeface="+mn-lt"/>
        <a:ea typeface="ＭＳ Ｐゴシック" panose="020B0600070205080204" pitchFamily="34" charset="-128"/>
        <a:cs typeface="+mn-cs"/>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panose="020B0600070205080204" pitchFamily="34"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panose="020B0600070205080204" pitchFamily="34"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panose="020B0600070205080204" pitchFamily="34"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panose="020B0600070205080204"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632C1162-0673-C948-8BEA-60EF6CF5E835}" type="slidenum">
              <a:rPr lang="en-US" altLang="en-US" smtClean="0"/>
              <a:pPr>
                <a:defRPr/>
              </a:pPr>
              <a:t>9</a:t>
            </a:fld>
            <a:endParaRPr lang="en-US" altLang="en-US"/>
          </a:p>
        </p:txBody>
      </p:sp>
    </p:spTree>
    <p:extLst>
      <p:ext uri="{BB962C8B-B14F-4D97-AF65-F5344CB8AC3E}">
        <p14:creationId xmlns:p14="http://schemas.microsoft.com/office/powerpoint/2010/main" val="721160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en-US"/>
              <a:t>Click to edit Master title style</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pPr>
              <a:defRPr/>
            </a:pPr>
            <a:fld id="{5400C6B9-12EC-4C4A-A500-79AEF6BEF1A3}" type="datetime1">
              <a:rPr lang="en-US" altLang="en-US" smtClean="0"/>
              <a:pPr>
                <a:defRPr/>
              </a:pPr>
              <a:t>10/4/20</a:t>
            </a:fld>
            <a:endParaRPr lang="en-US" alt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1F375379-F886-CB43-A550-1841FE99AB09}" type="slidenum">
              <a:rPr lang="en-US" altLang="en-US" smtClean="0"/>
              <a:pPr>
                <a:defRPr/>
              </a:pPr>
              <a:t>‹#›</a:t>
            </a:fld>
            <a:endParaRPr lang="en-US" altLang="en-US"/>
          </a:p>
        </p:txBody>
      </p:sp>
    </p:spTree>
    <p:extLst>
      <p:ext uri="{BB962C8B-B14F-4D97-AF65-F5344CB8AC3E}">
        <p14:creationId xmlns:p14="http://schemas.microsoft.com/office/powerpoint/2010/main" val="878744572"/>
      </p:ext>
    </p:extLst>
  </p:cSld>
  <p:clrMapOvr>
    <a:overrideClrMapping bg1="dk1" tx1="lt1" bg2="dk2" tx2="lt2" accent1="accent1" accent2="accent2" accent3="accent3" accent4="accent4" accent5="accent5" accent6="accent6" hlink="hlink" folHlink="folHlink"/>
  </p:clrMapOvr>
  <p:transition advClick="0" advTm="20000">
    <p:wip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fld id="{B9B5FB21-8122-B945-AB69-962780C38DA2}" type="datetime1">
              <a:rPr lang="en-US" altLang="en-US" smtClean="0"/>
              <a:pPr>
                <a:defRPr/>
              </a:pPr>
              <a:t>10/4/20</a:t>
            </a:fld>
            <a:endParaRPr lang="en-US" alt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BE2D9CD8-C539-8A40-9DE2-87EA9D0BEBEB}" type="slidenum">
              <a:rPr lang="en-US" altLang="en-US" smtClean="0"/>
              <a:pPr>
                <a:defRPr/>
              </a:pPr>
              <a:t>‹#›</a:t>
            </a:fld>
            <a:endParaRPr lang="en-US" altLang="en-US"/>
          </a:p>
        </p:txBody>
      </p:sp>
    </p:spTree>
    <p:extLst>
      <p:ext uri="{BB962C8B-B14F-4D97-AF65-F5344CB8AC3E}">
        <p14:creationId xmlns:p14="http://schemas.microsoft.com/office/powerpoint/2010/main" val="3748383452"/>
      </p:ext>
    </p:extLst>
  </p:cSld>
  <p:clrMapOvr>
    <a:masterClrMapping/>
  </p:clrMapOvr>
  <p:transition advClick="0" advTm="20000">
    <p:wip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en-US"/>
              <a:t>Click to edit Master title style</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Date Placeholder 6"/>
          <p:cNvSpPr>
            <a:spLocks noGrp="1"/>
          </p:cNvSpPr>
          <p:nvPr>
            <p:ph type="dt" sz="half" idx="10"/>
          </p:nvPr>
        </p:nvSpPr>
        <p:spPr/>
        <p:txBody>
          <a:bodyPr/>
          <a:lstStyle/>
          <a:p>
            <a:pPr>
              <a:defRPr/>
            </a:pPr>
            <a:fld id="{A0E3BDBA-FF95-3948-9C9B-8AA51C56C789}" type="datetime1">
              <a:rPr lang="en-US" altLang="en-US" smtClean="0"/>
              <a:pPr>
                <a:defRPr/>
              </a:pPr>
              <a:t>10/4/20</a:t>
            </a:fld>
            <a:endParaRPr lang="en-US" alt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AE06832E-4E9D-E940-A56D-F64180E51711}" type="slidenum">
              <a:rPr lang="en-US" altLang="en-US" smtClean="0"/>
              <a:pPr>
                <a:defRPr/>
              </a:pPr>
              <a:t>‹#›</a:t>
            </a:fld>
            <a:endParaRPr lang="en-US" altLang="en-US"/>
          </a:p>
        </p:txBody>
      </p:sp>
    </p:spTree>
    <p:extLst>
      <p:ext uri="{BB962C8B-B14F-4D97-AF65-F5344CB8AC3E}">
        <p14:creationId xmlns:p14="http://schemas.microsoft.com/office/powerpoint/2010/main" val="576646098"/>
      </p:ext>
    </p:extLst>
  </p:cSld>
  <p:clrMapOvr>
    <a:overrideClrMapping bg1="dk1" tx1="lt1" bg2="dk2" tx2="lt2" accent1="accent1" accent2="accent2" accent3="accent3" accent4="accent4" accent5="accent5" accent6="accent6" hlink="hlink" folHlink="folHlink"/>
  </p:clrMapOvr>
  <p:transition advClick="0" advTm="20000">
    <p:wip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pPr>
              <a:defRPr/>
            </a:pPr>
            <a:fld id="{24462765-05AF-DF49-9B80-A6DD81CDE554}" type="datetime1">
              <a:rPr lang="en-US" altLang="en-US" smtClean="0"/>
              <a:pPr>
                <a:defRPr/>
              </a:pPr>
              <a:t>10/4/20</a:t>
            </a:fld>
            <a:endParaRPr lang="en-US" altLang="en-US"/>
          </a:p>
        </p:txBody>
      </p:sp>
      <p:sp>
        <p:nvSpPr>
          <p:cNvPr id="9" name="Footer Placeholder 8"/>
          <p:cNvSpPr>
            <a:spLocks noGrp="1"/>
          </p:cNvSpPr>
          <p:nvPr>
            <p:ph type="ftr" sz="quarter" idx="11"/>
          </p:nvPr>
        </p:nvSpPr>
        <p:spPr/>
        <p:txBody>
          <a:bodyPr/>
          <a:lstStyle/>
          <a:p>
            <a:pPr>
              <a:defRPr/>
            </a:pPr>
            <a:endParaRPr lang="en-US"/>
          </a:p>
        </p:txBody>
      </p:sp>
      <p:sp>
        <p:nvSpPr>
          <p:cNvPr id="10" name="Slide Number Placeholder 9"/>
          <p:cNvSpPr>
            <a:spLocks noGrp="1"/>
          </p:cNvSpPr>
          <p:nvPr>
            <p:ph type="sldNum" sz="quarter" idx="12"/>
          </p:nvPr>
        </p:nvSpPr>
        <p:spPr/>
        <p:txBody>
          <a:bodyPr/>
          <a:lstStyle/>
          <a:p>
            <a:pPr>
              <a:defRPr/>
            </a:pPr>
            <a:fld id="{AD92C6D6-96AC-DE4C-9370-FB60F37911DE}" type="slidenum">
              <a:rPr lang="en-US" altLang="en-US" smtClean="0"/>
              <a:pPr>
                <a:defRPr/>
              </a:pPr>
              <a:t>‹#›</a:t>
            </a:fld>
            <a:endParaRPr lang="en-US" altLang="en-US"/>
          </a:p>
        </p:txBody>
      </p:sp>
    </p:spTree>
    <p:extLst>
      <p:ext uri="{BB962C8B-B14F-4D97-AF65-F5344CB8AC3E}">
        <p14:creationId xmlns:p14="http://schemas.microsoft.com/office/powerpoint/2010/main" val="1238319798"/>
      </p:ext>
    </p:extLst>
  </p:cSld>
  <p:clrMapOvr>
    <a:masterClrMapping/>
  </p:clrMapOvr>
  <p:transition advClick="0" advTm="20000">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83436" y="3143250"/>
            <a:ext cx="4270248" cy="25967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p:cNvSpPr>
            <a:spLocks noGrp="1"/>
          </p:cNvSpPr>
          <p:nvPr>
            <p:ph type="dt" sz="half" idx="10"/>
          </p:nvPr>
        </p:nvSpPr>
        <p:spPr/>
        <p:txBody>
          <a:bodyPr/>
          <a:lstStyle/>
          <a:p>
            <a:pPr>
              <a:defRPr/>
            </a:pPr>
            <a:fld id="{7D380FE8-99AE-C84C-9FDD-23F694DDA908}" type="datetime1">
              <a:rPr lang="en-US" altLang="en-US" smtClean="0"/>
              <a:pPr>
                <a:defRPr/>
              </a:pPr>
              <a:t>10/4/20</a:t>
            </a:fld>
            <a:endParaRPr lang="en-US" alt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FB878425-6EB3-E64B-92BD-8AD35EA0A410}" type="slidenum">
              <a:rPr lang="en-US" altLang="en-US" smtClean="0"/>
              <a:pPr>
                <a:defRPr/>
              </a:pPr>
              <a:t>‹#›</a:t>
            </a:fld>
            <a:endParaRPr lang="en-US" altLang="en-US"/>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2382395282"/>
      </p:ext>
    </p:extLst>
  </p:cSld>
  <p:clrMapOvr>
    <a:masterClrMapping/>
  </p:clrMapOvr>
  <p:transition advClick="0" advTm="20000">
    <p:wipe/>
  </p:transition>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fld id="{477D0DBC-57E0-B548-A811-E0FCE393B21B}" type="datetime1">
              <a:rPr lang="en-US" altLang="en-US" smtClean="0"/>
              <a:pPr>
                <a:defRPr/>
              </a:pPr>
              <a:t>10/4/20</a:t>
            </a:fld>
            <a:endParaRPr lang="en-US" alt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917270B3-1519-7344-9F81-0ECBE826EA89}" type="slidenum">
              <a:rPr lang="en-US" altLang="en-US" smtClean="0"/>
              <a:pPr>
                <a:defRPr/>
              </a:pPr>
              <a:t>‹#›</a:t>
            </a:fld>
            <a:endParaRPr lang="en-US" altLang="en-US"/>
          </a:p>
        </p:txBody>
      </p:sp>
    </p:spTree>
    <p:extLst>
      <p:ext uri="{BB962C8B-B14F-4D97-AF65-F5344CB8AC3E}">
        <p14:creationId xmlns:p14="http://schemas.microsoft.com/office/powerpoint/2010/main" val="952469707"/>
      </p:ext>
    </p:extLst>
  </p:cSld>
  <p:clrMapOvr>
    <a:masterClrMapping/>
  </p:clrMapOvr>
  <p:transition advClick="0" advTm="20000">
    <p:wip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6654FD45-C4D7-BA46-AB7D-FAA03DDD54F7}" type="datetime1">
              <a:rPr lang="en-US" altLang="en-US" smtClean="0"/>
              <a:pPr>
                <a:defRPr/>
              </a:pPr>
              <a:t>10/4/20</a:t>
            </a:fld>
            <a:endParaRPr lang="en-US" alt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69032386-7E35-604F-BFB4-14B1A511D79E}" type="slidenum">
              <a:rPr lang="en-US" altLang="en-US" smtClean="0"/>
              <a:pPr>
                <a:defRPr/>
              </a:pPr>
              <a:t>‹#›</a:t>
            </a:fld>
            <a:endParaRPr lang="en-US" altLang="en-US"/>
          </a:p>
        </p:txBody>
      </p:sp>
    </p:spTree>
    <p:extLst>
      <p:ext uri="{BB962C8B-B14F-4D97-AF65-F5344CB8AC3E}">
        <p14:creationId xmlns:p14="http://schemas.microsoft.com/office/powerpoint/2010/main" val="2559659990"/>
      </p:ext>
    </p:extLst>
  </p:cSld>
  <p:clrMapOvr>
    <a:masterClrMapping/>
  </p:clrMapOvr>
  <p:transition advClick="0" advTm="20000">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en-US"/>
              <a:t>Click to edit Master title style</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Date Placeholder 8"/>
          <p:cNvSpPr>
            <a:spLocks noGrp="1"/>
          </p:cNvSpPr>
          <p:nvPr>
            <p:ph type="dt" sz="half" idx="10"/>
          </p:nvPr>
        </p:nvSpPr>
        <p:spPr/>
        <p:txBody>
          <a:bodyPr/>
          <a:lstStyle/>
          <a:p>
            <a:pPr>
              <a:defRPr/>
            </a:pPr>
            <a:fld id="{D62B5FAA-88BE-E449-B777-FF30FDE2A43B}" type="datetime1">
              <a:rPr lang="en-US" altLang="en-US" smtClean="0"/>
              <a:pPr>
                <a:defRPr/>
              </a:pPr>
              <a:t>10/4/20</a:t>
            </a:fld>
            <a:endParaRPr lang="en-US" altLang="en-US"/>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pPr>
              <a:defRPr/>
            </a:pPr>
            <a:endParaRPr lang="en-US"/>
          </a:p>
        </p:txBody>
      </p:sp>
      <p:sp>
        <p:nvSpPr>
          <p:cNvPr id="11" name="Slide Number Placeholder 10"/>
          <p:cNvSpPr>
            <a:spLocks noGrp="1"/>
          </p:cNvSpPr>
          <p:nvPr>
            <p:ph type="sldNum" sz="quarter" idx="12"/>
          </p:nvPr>
        </p:nvSpPr>
        <p:spPr/>
        <p:txBody>
          <a:bodyPr/>
          <a:lstStyle/>
          <a:p>
            <a:pPr>
              <a:defRPr/>
            </a:pPr>
            <a:fld id="{0C6BC6E1-5E8D-4345-B5FC-270D9A1AEE82}" type="slidenum">
              <a:rPr lang="en-US" altLang="en-US" smtClean="0"/>
              <a:pPr>
                <a:defRPr/>
              </a:pPr>
              <a:t>‹#›</a:t>
            </a:fld>
            <a:endParaRPr lang="en-US" altLang="en-US"/>
          </a:p>
        </p:txBody>
      </p:sp>
    </p:spTree>
    <p:extLst>
      <p:ext uri="{BB962C8B-B14F-4D97-AF65-F5344CB8AC3E}">
        <p14:creationId xmlns:p14="http://schemas.microsoft.com/office/powerpoint/2010/main" val="2919048566"/>
      </p:ext>
    </p:extLst>
  </p:cSld>
  <p:clrMapOvr>
    <a:masterClrMapping/>
  </p:clrMapOvr>
  <p:transition advClick="0" advTm="20000">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pPr>
              <a:defRPr/>
            </a:pPr>
            <a:fld id="{FF4EB55E-E012-454F-A3B0-EA6DC3D7AB4A}" type="datetime1">
              <a:rPr lang="en-US" altLang="en-US" smtClean="0"/>
              <a:pPr>
                <a:defRPr/>
              </a:pPr>
              <a:t>10/4/20</a:t>
            </a:fld>
            <a:endParaRPr lang="en-US" altLang="en-US"/>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pPr>
              <a:defRPr/>
            </a:pPr>
            <a:endParaRPr lang="en-US"/>
          </a:p>
        </p:txBody>
      </p:sp>
      <p:sp>
        <p:nvSpPr>
          <p:cNvPr id="10" name="Slide Number Placeholder 9"/>
          <p:cNvSpPr>
            <a:spLocks noGrp="1"/>
          </p:cNvSpPr>
          <p:nvPr>
            <p:ph type="sldNum" sz="quarter" idx="12"/>
          </p:nvPr>
        </p:nvSpPr>
        <p:spPr/>
        <p:txBody>
          <a:bodyPr/>
          <a:lstStyle/>
          <a:p>
            <a:pPr>
              <a:defRPr/>
            </a:pPr>
            <a:fld id="{4CF6EB1D-F9E0-7B41-B9B0-082066E185FA}" type="slidenum">
              <a:rPr lang="en-US" altLang="en-US" smtClean="0"/>
              <a:pPr>
                <a:defRPr/>
              </a:pPr>
              <a:t>‹#›</a:t>
            </a:fld>
            <a:endParaRPr lang="en-US" altLang="en-US"/>
          </a:p>
        </p:txBody>
      </p:sp>
    </p:spTree>
    <p:extLst>
      <p:ext uri="{BB962C8B-B14F-4D97-AF65-F5344CB8AC3E}">
        <p14:creationId xmlns:p14="http://schemas.microsoft.com/office/powerpoint/2010/main" val="1237055477"/>
      </p:ext>
    </p:extLst>
  </p:cSld>
  <p:clrMapOvr>
    <a:masterClrMapping/>
  </p:clrMapOvr>
  <p:transition advClick="0" advTm="20000">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22B9FB88-D9D5-8147-9BE0-8F45815E0D9C}" type="datetime1">
              <a:rPr lang="en-US" altLang="en-US" smtClean="0"/>
              <a:pPr>
                <a:defRPr/>
              </a:pPr>
              <a:t>10/4/20</a:t>
            </a:fld>
            <a:endParaRPr lang="en-US" alt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4D4830FC-45C5-F14B-8552-892C90CEF101}" type="slidenum">
              <a:rPr lang="en-US" altLang="en-US" smtClean="0"/>
              <a:pPr>
                <a:defRPr/>
              </a:pPr>
              <a:t>‹#›</a:t>
            </a:fld>
            <a:endParaRPr lang="en-US" altLang="en-US"/>
          </a:p>
        </p:txBody>
      </p:sp>
    </p:spTree>
    <p:extLst>
      <p:ext uri="{BB962C8B-B14F-4D97-AF65-F5344CB8AC3E}">
        <p14:creationId xmlns:p14="http://schemas.microsoft.com/office/powerpoint/2010/main" val="170929340"/>
      </p:ext>
    </p:extLst>
  </p:cSld>
  <p:clrMapOvr>
    <a:masterClrMapping/>
  </p:clrMapOvr>
  <p:transition advClick="0" advTm="20000">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6387F04A-3DD8-DB4B-9419-8E8C3D7C3197}" type="datetime1">
              <a:rPr lang="en-US" altLang="en-US" smtClean="0"/>
              <a:pPr>
                <a:defRPr/>
              </a:pPr>
              <a:t>10/4/20</a:t>
            </a:fld>
            <a:endParaRPr lang="en-US" alt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9BB5383B-0E6B-B34B-8F09-8F54A37CF502}" type="slidenum">
              <a:rPr lang="en-US" altLang="en-US" smtClean="0"/>
              <a:pPr>
                <a:defRPr/>
              </a:pPr>
              <a:t>‹#›</a:t>
            </a:fld>
            <a:endParaRPr lang="en-US" altLang="en-US"/>
          </a:p>
        </p:txBody>
      </p:sp>
    </p:spTree>
    <p:extLst>
      <p:ext uri="{BB962C8B-B14F-4D97-AF65-F5344CB8AC3E}">
        <p14:creationId xmlns:p14="http://schemas.microsoft.com/office/powerpoint/2010/main" val="975174097"/>
      </p:ext>
    </p:extLst>
  </p:cSld>
  <p:clrMapOvr>
    <a:masterClrMapping/>
  </p:clrMapOvr>
  <p:transition advClick="0" advTm="20000">
    <p:wip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pPr>
              <a:defRPr/>
            </a:pPr>
            <a:fld id="{7D380FE8-99AE-C84C-9FDD-23F694DDA908}" type="datetime1">
              <a:rPr lang="en-US" altLang="en-US" smtClean="0"/>
              <a:pPr>
                <a:defRPr/>
              </a:pPr>
              <a:t>10/4/20</a:t>
            </a:fld>
            <a:endParaRPr lang="en-US" altLang="en-US"/>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pPr>
              <a:defRPr/>
            </a:pPr>
            <a:endParaRPr lang="en-US"/>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pPr>
              <a:defRPr/>
            </a:pPr>
            <a:fld id="{FB878425-6EB3-E64B-92BD-8AD35EA0A410}" type="slidenum">
              <a:rPr lang="en-US" altLang="en-US" smtClean="0"/>
              <a:pPr>
                <a:defRPr/>
              </a:pPr>
              <a:t>‹#›</a:t>
            </a:fld>
            <a:endParaRPr lang="en-US" altLang="en-US"/>
          </a:p>
        </p:txBody>
      </p:sp>
    </p:spTree>
    <p:extLst>
      <p:ext uri="{BB962C8B-B14F-4D97-AF65-F5344CB8AC3E}">
        <p14:creationId xmlns:p14="http://schemas.microsoft.com/office/powerpoint/2010/main" val="717432012"/>
      </p:ext>
    </p:extLst>
  </p:cSld>
  <p:clrMap bg1="lt1" tx1="dk1" bg2="lt2" tx2="dk2" accent1="accent1" accent2="accent2" accent3="accent3" accent4="accent4" accent5="accent5" accent6="accent6" hlink="hlink" folHlink="folHlink"/>
  <p:sldLayoutIdLst>
    <p:sldLayoutId id="2147483799" r:id="rId1"/>
    <p:sldLayoutId id="2147483800" r:id="rId2"/>
    <p:sldLayoutId id="2147483801" r:id="rId3"/>
    <p:sldLayoutId id="2147483802" r:id="rId4"/>
    <p:sldLayoutId id="2147483803" r:id="rId5"/>
    <p:sldLayoutId id="2147483804" r:id="rId6"/>
    <p:sldLayoutId id="2147483805" r:id="rId7"/>
    <p:sldLayoutId id="2147483806" r:id="rId8"/>
    <p:sldLayoutId id="2147483807" r:id="rId9"/>
    <p:sldLayoutId id="2147483808" r:id="rId10"/>
    <p:sldLayoutId id="2147483809" r:id="rId11"/>
  </p:sldLayoutIdLst>
  <p:transition advClick="0" advTm="20000">
    <p:wipe/>
  </p:transition>
  <p:hf hdr="0" ftr="0" dt="0"/>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image" Target="../media/image13.jpeg"/></Relationships>
</file>

<file path=ppt/slides/_rels/slide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29.jpeg"/><Relationship Id="rId4" Type="http://schemas.openxmlformats.org/officeDocument/2006/relationships/image" Target="../media/image28.png"/></Relationships>
</file>

<file path=ppt/slides/_rels/slide10.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3.tiff"/><Relationship Id="rId2" Type="http://schemas.openxmlformats.org/officeDocument/2006/relationships/image" Target="../media/image32.tif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5.tiff"/><Relationship Id="rId2" Type="http://schemas.openxmlformats.org/officeDocument/2006/relationships/image" Target="../media/image34.tiff"/><Relationship Id="rId1" Type="http://schemas.openxmlformats.org/officeDocument/2006/relationships/slideLayout" Target="../slideLayouts/slideLayout2.xml"/><Relationship Id="rId5" Type="http://schemas.openxmlformats.org/officeDocument/2006/relationships/image" Target="../media/image37.tiff"/><Relationship Id="rId4" Type="http://schemas.openxmlformats.org/officeDocument/2006/relationships/image" Target="../media/image36.tiff"/></Relationships>
</file>

<file path=ppt/slides/_rels/slide14.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hyperlink" Target="https://www.cfr.org/blog/authoritarian-politics-covid-19-zimbabwe" TargetMode="External"/><Relationship Id="rId13" Type="http://schemas.openxmlformats.org/officeDocument/2006/relationships/hyperlink" Target="https://www.universityworldnews.com/post.php?story=20200504142003239" TargetMode="External"/><Relationship Id="rId18" Type="http://schemas.openxmlformats.org/officeDocument/2006/relationships/hyperlink" Target="https://zimfact.org/factsheet-where-does-zimbabwes-education-stand/" TargetMode="External"/><Relationship Id="rId3" Type="http://schemas.openxmlformats.org/officeDocument/2006/relationships/hyperlink" Target="https://www.unicef.org/zimbabwe/stories/iogts-storybooks-popular-young-learners" TargetMode="External"/><Relationship Id="rId21" Type="http://schemas.openxmlformats.org/officeDocument/2006/relationships/hyperlink" Target="https://www.voazimbabwe.com/amp/zimbabwe-teachers-boycotting-schools-over-low-pay-covid-19-fears/5605890.html" TargetMode="External"/><Relationship Id="rId7" Type="http://schemas.openxmlformats.org/officeDocument/2006/relationships/hyperlink" Target="https://doi.org/10.1007/978-94-017-9553-1_479-1" TargetMode="External"/><Relationship Id="rId12" Type="http://schemas.openxmlformats.org/officeDocument/2006/relationships/hyperlink" Target="https://www.unicef.org/zimbabwe/stories/radio-lessons-provide-needed-continuity-learning-amid-covid-19-pandemic" TargetMode="External"/><Relationship Id="rId17" Type="http://schemas.openxmlformats.org/officeDocument/2006/relationships/hyperlink" Target="https://tradingeconomics.com/zimbabwe/literacy-rate-adult-total-percent-of-people-ages-15-and-above-wb-data.html" TargetMode="External"/><Relationship Id="rId2" Type="http://schemas.openxmlformats.org/officeDocument/2006/relationships/hyperlink" Target="https://www.aljazeera.com/news/2020/8/25/its-now-illegal-for-zimbabwe-schools-to-expel-pregnant-girls" TargetMode="External"/><Relationship Id="rId16" Type="http://schemas.openxmlformats.org/officeDocument/2006/relationships/hyperlink" Target="https://tradingeconomics.com/zimbabwe/school-enrollment-tertiary-percent-gross-wb-data.html" TargetMode="External"/><Relationship Id="rId20" Type="http://schemas.openxmlformats.org/officeDocument/2006/relationships/hyperlink" Target="https://www.indepthnews.net/index.php/the-world/africa/3371-new-laws-allow-zimbabwe-to-fine-or-jail-to-keep-kids-in-school" TargetMode="External"/><Relationship Id="rId1" Type="http://schemas.openxmlformats.org/officeDocument/2006/relationships/slideLayout" Target="../slideLayouts/slideLayout2.xml"/><Relationship Id="rId6" Type="http://schemas.openxmlformats.org/officeDocument/2006/relationships/hyperlink" Target="https://www.cia.gov/library/publications/the-world-factbook/geos/zi.html" TargetMode="External"/><Relationship Id="rId11" Type="http://schemas.openxmlformats.org/officeDocument/2006/relationships/hyperlink" Target="https://planipolis.iiep.unesco.org/sites/planipolis/files/ressources/zimbabwe_education_cluster_covid_strategy_12.05.2020_final.pdf" TargetMode="External"/><Relationship Id="rId5" Type="http://schemas.openxmlformats.org/officeDocument/2006/relationships/hyperlink" Target="https://www.bbc.com/news/world-africa-14113618" TargetMode="External"/><Relationship Id="rId15" Type="http://schemas.openxmlformats.org/officeDocument/2006/relationships/hyperlink" Target="https://www.vox.com/world/2019/9/6/20853400/robert-mugabe-dead-zimbabwe-president-zanu-pf" TargetMode="External"/><Relationship Id="rId10" Type="http://schemas.openxmlformats.org/officeDocument/2006/relationships/hyperlink" Target="https://qz.com/africa/1830380/coronavirus-zimbabwe-universities-making-face-masks-gloves/" TargetMode="External"/><Relationship Id="rId19" Type="http://schemas.openxmlformats.org/officeDocument/2006/relationships/hyperlink" Target="https://www.unicef.org/zimbabwe/education" TargetMode="External"/><Relationship Id="rId4" Type="http://schemas.openxmlformats.org/officeDocument/2006/relationships/hyperlink" Target="https://www.bbc.com/news/topics/crr7mlg0rpvt/zimbabwe" TargetMode="External"/><Relationship Id="rId9" Type="http://schemas.openxmlformats.org/officeDocument/2006/relationships/hyperlink" Target="https://knoema.com/infographics/olumvzc/how-did-zimbabwe-change-over-37-years-of-robert-mugabe-s-rule" TargetMode="External"/><Relationship Id="rId14" Type="http://schemas.openxmlformats.org/officeDocument/2006/relationships/hyperlink" Target="https://www.pindula.co.zw/Education_in_Zimbabwe" TargetMode="External"/><Relationship Id="rId22" Type="http://schemas.openxmlformats.org/officeDocument/2006/relationships/hyperlink" Target="https://data.worldbank.org/indicator/SE.PRM.NENR?locations=ZW"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lumMod val="60000"/>
            <a:lumOff val="40000"/>
          </a:schemeClr>
        </a:solidFill>
        <a:effectLst/>
      </p:bgPr>
    </p:bg>
    <p:spTree>
      <p:nvGrpSpPr>
        <p:cNvPr id="1" name=""/>
        <p:cNvGrpSpPr/>
        <p:nvPr/>
      </p:nvGrpSpPr>
      <p:grpSpPr>
        <a:xfrm>
          <a:off x="0" y="0"/>
          <a:ext cx="0" cy="0"/>
          <a:chOff x="0" y="0"/>
          <a:chExt cx="0" cy="0"/>
        </a:xfrm>
      </p:grpSpPr>
      <p:sp>
        <p:nvSpPr>
          <p:cNvPr id="134" name="Rectangle 133">
            <a:extLst>
              <a:ext uri="{FF2B5EF4-FFF2-40B4-BE49-F238E27FC236}">
                <a16:creationId xmlns:a16="http://schemas.microsoft.com/office/drawing/2014/main" id="{157A82F3-F6C4-4325-8C9C-7DF1AD06B2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29872" y="0"/>
            <a:ext cx="4062128" cy="6858000"/>
          </a:xfrm>
          <a:prstGeom prst="rect">
            <a:avLst/>
          </a:prstGeom>
          <a:solidFill>
            <a:schemeClr val="bg2">
              <a:lumMod val="75000"/>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361" name="Slide Number Placeholder 3">
            <a:extLst>
              <a:ext uri="{FF2B5EF4-FFF2-40B4-BE49-F238E27FC236}">
                <a16:creationId xmlns:a16="http://schemas.microsoft.com/office/drawing/2014/main" id="{99F83E85-D2F1-D546-AA6C-902612A0998A}"/>
              </a:ext>
            </a:extLst>
          </p:cNvPr>
          <p:cNvSpPr>
            <a:spLocks noGrp="1" noChangeArrowheads="1"/>
          </p:cNvSpPr>
          <p:nvPr>
            <p:ph type="sldNum" sz="quarter" idx="12"/>
          </p:nvPr>
        </p:nvSpPr>
        <p:spPr bwMode="auto">
          <a:xfrm>
            <a:off x="10758922" y="6217920"/>
            <a:ext cx="365760" cy="36576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18288" tIns="45720" rIns="18288" bIns="45720" rtlCol="0" anchor="ctr">
            <a:norm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90000"/>
              </a:lnSpc>
              <a:spcBef>
                <a:spcPct val="0"/>
              </a:spcBef>
              <a:spcAft>
                <a:spcPts val="600"/>
              </a:spcAft>
              <a:buFontTx/>
              <a:buNone/>
            </a:pPr>
            <a:fld id="{82FFBA03-D5BD-5141-AC92-4625788BFEEA}" type="slidenum">
              <a:rPr lang="en-US" altLang="en-US" sz="1100" kern="1200" spc="0" baseline="0" dirty="0">
                <a:solidFill>
                  <a:srgbClr val="FFFFFF"/>
                </a:solidFill>
                <a:latin typeface="+mn-lt"/>
                <a:ea typeface="+mn-ea"/>
                <a:cs typeface="+mn-cs"/>
              </a:rPr>
              <a:pPr>
                <a:lnSpc>
                  <a:spcPct val="90000"/>
                </a:lnSpc>
                <a:spcBef>
                  <a:spcPct val="0"/>
                </a:spcBef>
                <a:spcAft>
                  <a:spcPts val="600"/>
                </a:spcAft>
                <a:buFontTx/>
                <a:buNone/>
              </a:pPr>
              <a:t>1</a:t>
            </a:fld>
            <a:endParaRPr lang="en-US" altLang="en-US" sz="1100" kern="1200" spc="0" baseline="0" dirty="0">
              <a:solidFill>
                <a:srgbClr val="FFFFFF"/>
              </a:solidFill>
              <a:latin typeface="+mn-lt"/>
              <a:ea typeface="+mn-ea"/>
              <a:cs typeface="+mn-cs"/>
            </a:endParaRPr>
          </a:p>
        </p:txBody>
      </p:sp>
      <p:sp>
        <p:nvSpPr>
          <p:cNvPr id="2" name="Rectangle 1">
            <a:extLst>
              <a:ext uri="{FF2B5EF4-FFF2-40B4-BE49-F238E27FC236}">
                <a16:creationId xmlns:a16="http://schemas.microsoft.com/office/drawing/2014/main" id="{D79AA62F-2ECF-6649-8360-28172E18FFA8}"/>
              </a:ext>
            </a:extLst>
          </p:cNvPr>
          <p:cNvSpPr/>
          <p:nvPr/>
        </p:nvSpPr>
        <p:spPr>
          <a:xfrm>
            <a:off x="8129872" y="980946"/>
            <a:ext cx="4062128" cy="2290288"/>
          </a:xfrm>
          <a:prstGeom prst="rect">
            <a:avLst/>
          </a:prstGeom>
          <a:noFill/>
          <a:ln>
            <a:noFill/>
          </a:ln>
        </p:spPr>
        <p:txBody>
          <a:bodyPr vert="horz" wrap="square" lIns="91440" tIns="182880" rIns="91440" bIns="182880" rtlCol="0" anchor="ctr" anchorCtr="1">
            <a:normAutofit/>
          </a:bodyPr>
          <a:lstStyle/>
          <a:p>
            <a:pPr defTabSz="914400">
              <a:lnSpc>
                <a:spcPct val="90000"/>
              </a:lnSpc>
              <a:spcBef>
                <a:spcPct val="0"/>
              </a:spcBef>
              <a:spcAft>
                <a:spcPts val="600"/>
              </a:spcAft>
            </a:pPr>
            <a:r>
              <a:rPr lang="en-US" sz="4800" b="1" i="0" u="none" strike="noStrike" kern="1200" cap="all" spc="200" baseline="0" dirty="0">
                <a:effectLst/>
                <a:latin typeface="Britannic Bold" panose="020B0903060703020204" pitchFamily="34" charset="77"/>
                <a:ea typeface="+mj-ea"/>
                <a:cs typeface="+mj-cs"/>
              </a:rPr>
              <a:t>ZIMBABWE</a:t>
            </a:r>
            <a:r>
              <a:rPr lang="en-US" sz="4800" b="0" i="0" u="none" strike="noStrike" kern="1200" cap="all" spc="200" baseline="0" dirty="0">
                <a:effectLst/>
                <a:latin typeface="Britannic Bold" panose="020B0903060703020204" pitchFamily="34" charset="77"/>
                <a:ea typeface="+mj-ea"/>
                <a:cs typeface="+mj-cs"/>
              </a:rPr>
              <a:t> - </a:t>
            </a:r>
            <a:r>
              <a:rPr lang="en-US" sz="3600" b="0" i="0" u="none" strike="noStrike" kern="1200" cap="all" spc="200" baseline="0" dirty="0">
                <a:effectLst/>
                <a:latin typeface="Britannic Bold" panose="020B0903060703020204" pitchFamily="34" charset="77"/>
                <a:ea typeface="+mj-ea"/>
                <a:cs typeface="+mj-cs"/>
              </a:rPr>
              <a:t>ENVIRONMENTAL SCAN</a:t>
            </a:r>
            <a:endParaRPr lang="en-US" sz="3700" b="0" i="0" u="none" strike="noStrike" kern="1200" cap="all" spc="200" baseline="0" dirty="0">
              <a:effectLst/>
              <a:latin typeface="Britannic Bold" panose="020B0903060703020204" pitchFamily="34" charset="77"/>
              <a:ea typeface="+mj-ea"/>
              <a:cs typeface="+mj-cs"/>
            </a:endParaRPr>
          </a:p>
        </p:txBody>
      </p:sp>
      <p:sp>
        <p:nvSpPr>
          <p:cNvPr id="4" name="Rectangle 3">
            <a:extLst>
              <a:ext uri="{FF2B5EF4-FFF2-40B4-BE49-F238E27FC236}">
                <a16:creationId xmlns:a16="http://schemas.microsoft.com/office/drawing/2014/main" id="{3E35D756-B011-DF48-B6CE-E1706DF38CB5}"/>
              </a:ext>
            </a:extLst>
          </p:cNvPr>
          <p:cNvSpPr/>
          <p:nvPr/>
        </p:nvSpPr>
        <p:spPr>
          <a:xfrm>
            <a:off x="8129872" y="3928055"/>
            <a:ext cx="4062128" cy="1708481"/>
          </a:xfrm>
          <a:prstGeom prst="rect">
            <a:avLst/>
          </a:prstGeom>
        </p:spPr>
        <p:txBody>
          <a:bodyPr wrap="square" lIns="182880" rIns="182880">
            <a:spAutoFit/>
          </a:bodyPr>
          <a:lstStyle/>
          <a:p>
            <a:pPr>
              <a:lnSpc>
                <a:spcPct val="150000"/>
              </a:lnSpc>
              <a:spcAft>
                <a:spcPts val="1600"/>
              </a:spcAft>
            </a:pPr>
            <a:r>
              <a:rPr lang="en-US" sz="1400" dirty="0">
                <a:latin typeface="Futura Medium" panose="020B0602020204020303" pitchFamily="34" charset="-79"/>
                <a:cs typeface="Futura Medium" panose="020B0602020204020303" pitchFamily="34" charset="-79"/>
              </a:rPr>
              <a:t>Giancarlo Perez-Flores・</a:t>
            </a:r>
            <a:br>
              <a:rPr lang="en-US" sz="1400" dirty="0">
                <a:latin typeface="Futura Medium" panose="020B0602020204020303" pitchFamily="34" charset="-79"/>
                <a:cs typeface="Futura Medium" panose="020B0602020204020303" pitchFamily="34" charset="-79"/>
              </a:rPr>
            </a:br>
            <a:r>
              <a:rPr lang="en-US" sz="1400" dirty="0">
                <a:latin typeface="Futura Medium" panose="020B0602020204020303" pitchFamily="34" charset="-79"/>
                <a:cs typeface="Futura Medium" panose="020B0602020204020303" pitchFamily="34" charset="-79"/>
              </a:rPr>
              <a:t>New Jersey City University・</a:t>
            </a:r>
            <a:br>
              <a:rPr lang="en-US" sz="1400" dirty="0">
                <a:latin typeface="Futura Medium" panose="020B0602020204020303" pitchFamily="34" charset="-79"/>
                <a:cs typeface="Futura Medium" panose="020B0602020204020303" pitchFamily="34" charset="-79"/>
              </a:rPr>
            </a:br>
            <a:r>
              <a:rPr lang="en-US" sz="1400" dirty="0">
                <a:latin typeface="Futura Medium" panose="020B0602020204020303" pitchFamily="34" charset="-79"/>
                <a:cs typeface="Futura Medium" panose="020B0602020204020303" pitchFamily="34" charset="-79"/>
              </a:rPr>
              <a:t>EDT-C804: Global Issues In Educational Technology Leadership ・</a:t>
            </a:r>
            <a:br>
              <a:rPr lang="en-US" sz="1400" dirty="0">
                <a:latin typeface="Futura Medium" panose="020B0602020204020303" pitchFamily="34" charset="-79"/>
                <a:cs typeface="Futura Medium" panose="020B0602020204020303" pitchFamily="34" charset="-79"/>
              </a:rPr>
            </a:br>
            <a:r>
              <a:rPr lang="en-US" sz="1400" dirty="0">
                <a:latin typeface="Futura Medium" panose="020B0602020204020303" pitchFamily="34" charset="-79"/>
                <a:cs typeface="Futura Medium" panose="020B0602020204020303" pitchFamily="34" charset="-79"/>
              </a:rPr>
              <a:t>Dr. Christopher Shamburg</a:t>
            </a:r>
            <a:r>
              <a:rPr lang="en-US" sz="1600" dirty="0">
                <a:latin typeface="Futura Medium" panose="020B0602020204020303" pitchFamily="34" charset="-79"/>
                <a:cs typeface="Futura Medium" panose="020B0602020204020303" pitchFamily="34" charset="-79"/>
              </a:rPr>
              <a:t> ・</a:t>
            </a:r>
          </a:p>
        </p:txBody>
      </p:sp>
      <p:pic>
        <p:nvPicPr>
          <p:cNvPr id="15365" name="Picture 5">
            <a:extLst>
              <a:ext uri="{FF2B5EF4-FFF2-40B4-BE49-F238E27FC236}">
                <a16:creationId xmlns:a16="http://schemas.microsoft.com/office/drawing/2014/main" id="{BBEF001A-8577-1E46-9EF5-AF4AD4109A8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1311" y="4023463"/>
            <a:ext cx="2294767" cy="2472745"/>
          </a:xfrm>
          <a:prstGeom prst="rect">
            <a:avLst/>
          </a:prstGeom>
          <a:noFill/>
          <a:extLst>
            <a:ext uri="{909E8E84-426E-40DD-AFC4-6F175D3DCCD1}">
              <a14:hiddenFill xmlns:a14="http://schemas.microsoft.com/office/drawing/2010/main">
                <a:solidFill>
                  <a:srgbClr val="FFFFFF"/>
                </a:solidFill>
              </a14:hiddenFill>
            </a:ext>
          </a:extLst>
        </p:spPr>
      </p:pic>
      <p:pic>
        <p:nvPicPr>
          <p:cNvPr id="15367" name="Picture 7" descr="Locator Map for Zimbabwe">
            <a:extLst>
              <a:ext uri="{FF2B5EF4-FFF2-40B4-BE49-F238E27FC236}">
                <a16:creationId xmlns:a16="http://schemas.microsoft.com/office/drawing/2014/main" id="{88DA17EF-3ABA-7D4A-A5F4-92CFAAFD6E0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1311" y="1624884"/>
            <a:ext cx="2294767" cy="2231896"/>
          </a:xfrm>
          <a:prstGeom prst="rect">
            <a:avLst/>
          </a:prstGeom>
          <a:noFill/>
          <a:extLst>
            <a:ext uri="{909E8E84-426E-40DD-AFC4-6F175D3DCCD1}">
              <a14:hiddenFill xmlns:a14="http://schemas.microsoft.com/office/drawing/2010/main">
                <a:solidFill>
                  <a:srgbClr val="FFFFFF"/>
                </a:solidFill>
              </a14:hiddenFill>
            </a:ext>
          </a:extLst>
        </p:spPr>
      </p:pic>
      <p:pic>
        <p:nvPicPr>
          <p:cNvPr id="15369" name="Picture 9">
            <a:extLst>
              <a:ext uri="{FF2B5EF4-FFF2-40B4-BE49-F238E27FC236}">
                <a16:creationId xmlns:a16="http://schemas.microsoft.com/office/drawing/2014/main" id="{3E7DF43E-16E4-ED47-8093-147D8E146A5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1311" y="374297"/>
            <a:ext cx="2294767" cy="1110266"/>
          </a:xfrm>
          <a:prstGeom prst="rect">
            <a:avLst/>
          </a:prstGeom>
          <a:noFill/>
          <a:extLst>
            <a:ext uri="{909E8E84-426E-40DD-AFC4-6F175D3DCCD1}">
              <a14:hiddenFill xmlns:a14="http://schemas.microsoft.com/office/drawing/2010/main">
                <a:solidFill>
                  <a:srgbClr val="FFFFFF"/>
                </a:solidFill>
              </a14:hiddenFill>
            </a:ext>
          </a:extLst>
        </p:spPr>
      </p:pic>
      <p:pic>
        <p:nvPicPr>
          <p:cNvPr id="15371" name="Picture 11" descr="Aerial view of Victoria Falls on the Zambezi River. While the falls are neither the highest nor the widest in the world, during the flood season (February to April) they are the largest, forming the greatest sheet of falling water on earth.">
            <a:extLst>
              <a:ext uri="{FF2B5EF4-FFF2-40B4-BE49-F238E27FC236}">
                <a16:creationId xmlns:a16="http://schemas.microsoft.com/office/drawing/2014/main" id="{2AB7B5A2-CCF0-264C-BFD6-5F8226978C55}"/>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45694" r="18152"/>
          <a:stretch/>
        </p:blipFill>
        <p:spPr bwMode="auto">
          <a:xfrm>
            <a:off x="2697665" y="374297"/>
            <a:ext cx="2766543" cy="6121911"/>
          </a:xfrm>
          <a:prstGeom prst="rect">
            <a:avLst/>
          </a:prstGeom>
          <a:noFill/>
          <a:extLst>
            <a:ext uri="{909E8E84-426E-40DD-AFC4-6F175D3DCCD1}">
              <a14:hiddenFill xmlns:a14="http://schemas.microsoft.com/office/drawing/2010/main">
                <a:solidFill>
                  <a:srgbClr val="FFFFFF"/>
                </a:solidFill>
              </a14:hiddenFill>
            </a:ext>
          </a:extLst>
        </p:spPr>
      </p:pic>
      <p:pic>
        <p:nvPicPr>
          <p:cNvPr id="15373" name="Picture 13" descr="Zimbabwe President Emmerson Mnangagwa arrives for the presentation of the 2020 National Budget at Parliament Building in Harare, Zimbabwe, November 14, 2019">
            <a:extLst>
              <a:ext uri="{FF2B5EF4-FFF2-40B4-BE49-F238E27FC236}">
                <a16:creationId xmlns:a16="http://schemas.microsoft.com/office/drawing/2014/main" id="{64FCD530-E4D5-4046-819F-8FA3CB0A6884}"/>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27361" r="51667"/>
          <a:stretch/>
        </p:blipFill>
        <p:spPr bwMode="auto">
          <a:xfrm>
            <a:off x="5655795" y="374297"/>
            <a:ext cx="2282490" cy="612191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advClick="0" advTm="20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7000"/>
                                  </p:stCondLst>
                                  <p:childTnLst>
                                    <p:set>
                                      <p:cBhvr>
                                        <p:cTn id="6" dur="1" fill="hold">
                                          <p:stCondLst>
                                            <p:cond delay="0"/>
                                          </p:stCondLst>
                                        </p:cTn>
                                        <p:tgtEl>
                                          <p:spTgt spid="15371"/>
                                        </p:tgtEl>
                                        <p:attrNameLst>
                                          <p:attrName>style.visibility</p:attrName>
                                        </p:attrNameLst>
                                      </p:cBhvr>
                                      <p:to>
                                        <p:strVal val="visible"/>
                                      </p:to>
                                    </p:set>
                                  </p:childTnLst>
                                </p:cTn>
                              </p:par>
                            </p:childTnLst>
                          </p:cTn>
                        </p:par>
                        <p:par>
                          <p:cTn id="7" fill="hold">
                            <p:stCondLst>
                              <p:cond delay="7000"/>
                            </p:stCondLst>
                            <p:childTnLst>
                              <p:par>
                                <p:cTn id="8" presetID="1" presetClass="entr" presetSubtype="0" fill="hold" nodeType="afterEffect">
                                  <p:stCondLst>
                                    <p:cond delay="7000"/>
                                  </p:stCondLst>
                                  <p:childTnLst>
                                    <p:set>
                                      <p:cBhvr>
                                        <p:cTn id="9" dur="1" fill="hold">
                                          <p:stCondLst>
                                            <p:cond delay="0"/>
                                          </p:stCondLst>
                                        </p:cTn>
                                        <p:tgtEl>
                                          <p:spTgt spid="1537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35847" name="Picture 7" descr="Cecil John Rhodes">
            <a:extLst>
              <a:ext uri="{FF2B5EF4-FFF2-40B4-BE49-F238E27FC236}">
                <a16:creationId xmlns:a16="http://schemas.microsoft.com/office/drawing/2014/main" id="{E04B7B7A-7C59-CC4A-9AE3-1167FFB574A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0644" r="27688"/>
          <a:stretch/>
        </p:blipFill>
        <p:spPr bwMode="auto">
          <a:xfrm>
            <a:off x="152405" y="165535"/>
            <a:ext cx="2377914" cy="3210117"/>
          </a:xfrm>
          <a:prstGeom prst="rect">
            <a:avLst/>
          </a:prstGeom>
          <a:noFill/>
          <a:ln w="31750" cap="sq">
            <a:solidFill>
              <a:srgbClr val="FFFFFF"/>
            </a:solidFill>
            <a:miter lim="800000"/>
          </a:ln>
          <a:extLst>
            <a:ext uri="{909E8E84-426E-40DD-AFC4-6F175D3DCCD1}">
              <a14:hiddenFill xmlns:a14="http://schemas.microsoft.com/office/drawing/2010/main">
                <a:solidFill>
                  <a:srgbClr val="FFFFFF"/>
                </a:solidFill>
              </a14:hiddenFill>
            </a:ext>
          </a:extLst>
        </p:spPr>
      </p:pic>
      <p:pic>
        <p:nvPicPr>
          <p:cNvPr id="35849" name="Picture 9">
            <a:extLst>
              <a:ext uri="{FF2B5EF4-FFF2-40B4-BE49-F238E27FC236}">
                <a16:creationId xmlns:a16="http://schemas.microsoft.com/office/drawing/2014/main" id="{2EF4BD96-9715-AB46-8FA4-89B4C6CD692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7174" r="25212" b="-5"/>
          <a:stretch/>
        </p:blipFill>
        <p:spPr bwMode="auto">
          <a:xfrm>
            <a:off x="2691184" y="165535"/>
            <a:ext cx="2381628" cy="3195513"/>
          </a:xfrm>
          <a:prstGeom prst="rect">
            <a:avLst/>
          </a:prstGeom>
          <a:noFill/>
          <a:ln w="31750" cap="sq">
            <a:solidFill>
              <a:srgbClr val="FFFFFF"/>
            </a:solidFill>
            <a:miter lim="800000"/>
          </a:ln>
          <a:extLst>
            <a:ext uri="{909E8E84-426E-40DD-AFC4-6F175D3DCCD1}">
              <a14:hiddenFill xmlns:a14="http://schemas.microsoft.com/office/drawing/2010/main">
                <a:solidFill>
                  <a:srgbClr val="FFFFFF"/>
                </a:solidFill>
              </a14:hiddenFill>
            </a:ext>
          </a:extLst>
        </p:spPr>
      </p:pic>
      <p:pic>
        <p:nvPicPr>
          <p:cNvPr id="35851" name="Picture 11" descr="Independence fighters in Zimbabwe">
            <a:extLst>
              <a:ext uri="{FF2B5EF4-FFF2-40B4-BE49-F238E27FC236}">
                <a16:creationId xmlns:a16="http://schemas.microsoft.com/office/drawing/2014/main" id="{6600A431-F8AA-1440-8AA0-E25B53220E59}"/>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7640" r="4709" b="-2"/>
          <a:stretch/>
        </p:blipFill>
        <p:spPr bwMode="auto">
          <a:xfrm>
            <a:off x="152404" y="3516215"/>
            <a:ext cx="4920407" cy="3157721"/>
          </a:xfrm>
          <a:prstGeom prst="rect">
            <a:avLst/>
          </a:prstGeom>
          <a:noFill/>
          <a:ln w="31750" cap="sq">
            <a:solidFill>
              <a:srgbClr val="FFFFFF"/>
            </a:solidFill>
            <a:miter lim="800000"/>
          </a:ln>
          <a:extLst>
            <a:ext uri="{909E8E84-426E-40DD-AFC4-6F175D3DCCD1}">
              <a14:hiddenFill xmlns:a14="http://schemas.microsoft.com/office/drawing/2010/main">
                <a:solidFill>
                  <a:srgbClr val="FFFFFF"/>
                </a:solidFill>
              </a14:hiddenFill>
            </a:ext>
          </a:extLst>
        </p:spPr>
      </p:pic>
      <p:sp>
        <p:nvSpPr>
          <p:cNvPr id="35843" name="Slide Number Placeholder 3">
            <a:extLst>
              <a:ext uri="{FF2B5EF4-FFF2-40B4-BE49-F238E27FC236}">
                <a16:creationId xmlns:a16="http://schemas.microsoft.com/office/drawing/2014/main" id="{D01A8194-CA86-6F4D-9DE1-22C5D5F5F2F4}"/>
              </a:ext>
            </a:extLst>
          </p:cNvPr>
          <p:cNvSpPr>
            <a:spLocks noGrp="1" noChangeArrowheads="1"/>
          </p:cNvSpPr>
          <p:nvPr>
            <p:ph type="sldNum" sz="quarter" idx="12"/>
          </p:nvPr>
        </p:nvSpPr>
        <p:spPr bwMode="auto">
          <a:xfrm>
            <a:off x="10758922" y="6217920"/>
            <a:ext cx="365760" cy="36576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nSpc>
                <a:spcPct val="90000"/>
              </a:lnSpc>
              <a:spcAft>
                <a:spcPts val="600"/>
              </a:spcAft>
            </a:pPr>
            <a:fld id="{3767C1CB-2CB5-3344-97BB-AEA2D4EBFAED}" type="slidenum">
              <a:rPr lang="en-US" altLang="en-US" smtClean="0">
                <a:latin typeface="Calibri" panose="020F0502020204030204" pitchFamily="34" charset="0"/>
              </a:rPr>
              <a:pPr>
                <a:lnSpc>
                  <a:spcPct val="90000"/>
                </a:lnSpc>
                <a:spcAft>
                  <a:spcPts val="600"/>
                </a:spcAft>
              </a:pPr>
              <a:t>2</a:t>
            </a:fld>
            <a:endParaRPr lang="en-US" altLang="en-US">
              <a:latin typeface="Calibri" panose="020F0502020204030204" pitchFamily="34" charset="0"/>
            </a:endParaRPr>
          </a:p>
        </p:txBody>
      </p:sp>
      <p:pic>
        <p:nvPicPr>
          <p:cNvPr id="35853" name="Picture 13" descr="Signing of Lancaster House agreement">
            <a:extLst>
              <a:ext uri="{FF2B5EF4-FFF2-40B4-BE49-F238E27FC236}">
                <a16:creationId xmlns:a16="http://schemas.microsoft.com/office/drawing/2014/main" id="{224881B4-68C0-3046-90C5-0C8AC14DBAC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49049" y="2880869"/>
            <a:ext cx="6743230" cy="3793067"/>
          </a:xfrm>
          <a:prstGeom prst="rect">
            <a:avLst/>
          </a:prstGeom>
          <a:noFill/>
          <a:extLst>
            <a:ext uri="{909E8E84-426E-40DD-AFC4-6F175D3DCCD1}">
              <a14:hiddenFill xmlns:a14="http://schemas.microsoft.com/office/drawing/2010/main">
                <a:solidFill>
                  <a:srgbClr val="FFFFFF"/>
                </a:solidFill>
              </a14:hiddenFill>
            </a:ext>
          </a:extLst>
        </p:spPr>
      </p:pic>
      <p:pic>
        <p:nvPicPr>
          <p:cNvPr id="35855" name="Picture 15">
            <a:extLst>
              <a:ext uri="{FF2B5EF4-FFF2-40B4-BE49-F238E27FC236}">
                <a16:creationId xmlns:a16="http://schemas.microsoft.com/office/drawing/2014/main" id="{BFEBD5AB-6A8B-4B4E-9A94-44B4FACF6D91}"/>
              </a:ext>
            </a:extLst>
          </p:cNvPr>
          <p:cNvPicPr>
            <a:picLocks noChangeAspect="1" noChangeArrowheads="1"/>
          </p:cNvPicPr>
          <p:nvPr/>
        </p:nvPicPr>
        <p:blipFill rotWithShape="1">
          <a:blip r:embed="rId6">
            <a:grayscl/>
            <a:extLst>
              <a:ext uri="{28A0092B-C50C-407E-A947-70E740481C1C}">
                <a14:useLocalDpi xmlns:a14="http://schemas.microsoft.com/office/drawing/2010/main" val="0"/>
              </a:ext>
            </a:extLst>
          </a:blip>
          <a:srcRect l="2547" t="16252" b="28300"/>
          <a:stretch/>
        </p:blipFill>
        <p:spPr bwMode="auto">
          <a:xfrm>
            <a:off x="5249049" y="165535"/>
            <a:ext cx="6743230" cy="262507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advClick="0" advTm="20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5000"/>
                                  </p:stCondLst>
                                  <p:childTnLst>
                                    <p:set>
                                      <p:cBhvr>
                                        <p:cTn id="6" dur="1" fill="hold">
                                          <p:stCondLst>
                                            <p:cond delay="0"/>
                                          </p:stCondLst>
                                        </p:cTn>
                                        <p:tgtEl>
                                          <p:spTgt spid="35851"/>
                                        </p:tgtEl>
                                        <p:attrNameLst>
                                          <p:attrName>style.visibility</p:attrName>
                                        </p:attrNameLst>
                                      </p:cBhvr>
                                      <p:to>
                                        <p:strVal val="visible"/>
                                      </p:to>
                                    </p:set>
                                  </p:childTnLst>
                                </p:cTn>
                              </p:par>
                            </p:childTnLst>
                          </p:cTn>
                        </p:par>
                        <p:par>
                          <p:cTn id="7" fill="hold">
                            <p:stCondLst>
                              <p:cond delay="5000"/>
                            </p:stCondLst>
                            <p:childTnLst>
                              <p:par>
                                <p:cTn id="8" presetID="1" presetClass="entr" presetSubtype="0" fill="hold" nodeType="afterEffect">
                                  <p:stCondLst>
                                    <p:cond delay="5000"/>
                                  </p:stCondLst>
                                  <p:childTnLst>
                                    <p:set>
                                      <p:cBhvr>
                                        <p:cTn id="9" dur="1" fill="hold">
                                          <p:stCondLst>
                                            <p:cond delay="0"/>
                                          </p:stCondLst>
                                        </p:cTn>
                                        <p:tgtEl>
                                          <p:spTgt spid="35855"/>
                                        </p:tgtEl>
                                        <p:attrNameLst>
                                          <p:attrName>style.visibility</p:attrName>
                                        </p:attrNameLst>
                                      </p:cBhvr>
                                      <p:to>
                                        <p:strVal val="visible"/>
                                      </p:to>
                                    </p:set>
                                  </p:childTnLst>
                                </p:cTn>
                              </p:par>
                            </p:childTnLst>
                          </p:cTn>
                        </p:par>
                        <p:par>
                          <p:cTn id="10" fill="hold">
                            <p:stCondLst>
                              <p:cond delay="10000"/>
                            </p:stCondLst>
                            <p:childTnLst>
                              <p:par>
                                <p:cTn id="11" presetID="1" presetClass="entr" presetSubtype="0" fill="hold" nodeType="afterEffect">
                                  <p:stCondLst>
                                    <p:cond delay="5000"/>
                                  </p:stCondLst>
                                  <p:childTnLst>
                                    <p:set>
                                      <p:cBhvr>
                                        <p:cTn id="12" dur="1" fill="hold">
                                          <p:stCondLst>
                                            <p:cond delay="0"/>
                                          </p:stCondLst>
                                        </p:cTn>
                                        <p:tgtEl>
                                          <p:spTgt spid="358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6389" name="Rectangle 71">
            <a:extLst>
              <a:ext uri="{FF2B5EF4-FFF2-40B4-BE49-F238E27FC236}">
                <a16:creationId xmlns:a16="http://schemas.microsoft.com/office/drawing/2014/main" id="{0908BAF3-E5E9-4D9A-9CA6-CBD0A6447C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38656" cy="6858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6390" name="Rectangle 73">
            <a:extLst>
              <a:ext uri="{FF2B5EF4-FFF2-40B4-BE49-F238E27FC236}">
                <a16:creationId xmlns:a16="http://schemas.microsoft.com/office/drawing/2014/main" id="{88BE1630-2DA4-4597-927C-4EAAFEE0D7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38656" y="0"/>
            <a:ext cx="4653776"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386" name="Content Placeholder 2">
            <a:extLst>
              <a:ext uri="{FF2B5EF4-FFF2-40B4-BE49-F238E27FC236}">
                <a16:creationId xmlns:a16="http://schemas.microsoft.com/office/drawing/2014/main" id="{96F05C65-8397-EC47-83F8-114DE2139894}"/>
              </a:ext>
            </a:extLst>
          </p:cNvPr>
          <p:cNvSpPr>
            <a:spLocks noGrp="1"/>
          </p:cNvSpPr>
          <p:nvPr>
            <p:ph idx="1"/>
          </p:nvPr>
        </p:nvSpPr>
        <p:spPr>
          <a:xfrm>
            <a:off x="405975" y="280035"/>
            <a:ext cx="2331039" cy="2451948"/>
          </a:xfrm>
          <a:solidFill>
            <a:schemeClr val="accent2">
              <a:lumMod val="50000"/>
            </a:schemeClr>
          </a:solidFill>
          <a:ln w="38100">
            <a:solidFill>
              <a:schemeClr val="tx1"/>
            </a:solidFill>
          </a:ln>
        </p:spPr>
        <p:txBody>
          <a:bodyPr anchor="ctr">
            <a:normAutofit/>
          </a:bodyPr>
          <a:lstStyle/>
          <a:p>
            <a:pPr marL="0" indent="0" eaLnBrk="1" hangingPunct="1">
              <a:buNone/>
            </a:pPr>
            <a:r>
              <a:rPr lang="en-US" altLang="en-US" sz="4400" b="1" dirty="0">
                <a:solidFill>
                  <a:schemeClr val="tx1"/>
                </a:solidFill>
                <a:latin typeface="Britannic Bold" panose="020B0903060703020204" pitchFamily="34" charset="77"/>
              </a:rPr>
              <a:t>MUGABE</a:t>
            </a:r>
          </a:p>
          <a:p>
            <a:pPr marL="0" indent="0" eaLnBrk="1" hangingPunct="1">
              <a:buNone/>
            </a:pPr>
            <a:r>
              <a:rPr lang="en-US" altLang="en-US" sz="4400" b="1" dirty="0">
                <a:solidFill>
                  <a:schemeClr val="tx1"/>
                </a:solidFill>
                <a:latin typeface="Britannic Bold" panose="020B0903060703020204" pitchFamily="34" charset="77"/>
              </a:rPr>
              <a:t>RULING</a:t>
            </a:r>
          </a:p>
        </p:txBody>
      </p:sp>
      <p:sp>
        <p:nvSpPr>
          <p:cNvPr id="16391" name="Rectangle 75">
            <a:extLst>
              <a:ext uri="{FF2B5EF4-FFF2-40B4-BE49-F238E27FC236}">
                <a16:creationId xmlns:a16="http://schemas.microsoft.com/office/drawing/2014/main" id="{11D4A801-B08B-4DED-B983-8DC1441381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2432" y="0"/>
            <a:ext cx="609956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5" descr="Zimbabweans staging a land invasion">
            <a:extLst>
              <a:ext uri="{FF2B5EF4-FFF2-40B4-BE49-F238E27FC236}">
                <a16:creationId xmlns:a16="http://schemas.microsoft.com/office/drawing/2014/main" id="{6D652A25-6054-834E-B44B-394F13F4E9B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93660" y="3471556"/>
            <a:ext cx="5532665" cy="3112124"/>
          </a:xfrm>
          <a:prstGeom prst="rect">
            <a:avLst/>
          </a:prstGeom>
          <a:noFill/>
          <a:extLst>
            <a:ext uri="{909E8E84-426E-40DD-AFC4-6F175D3DCCD1}">
              <a14:hiddenFill xmlns:a14="http://schemas.microsoft.com/office/drawing/2010/main">
                <a:solidFill>
                  <a:srgbClr val="FFFFFF"/>
                </a:solidFill>
              </a14:hiddenFill>
            </a:ext>
          </a:extLst>
        </p:spPr>
      </p:pic>
      <p:sp>
        <p:nvSpPr>
          <p:cNvPr id="16387" name="Slide Number Placeholder 3">
            <a:extLst>
              <a:ext uri="{FF2B5EF4-FFF2-40B4-BE49-F238E27FC236}">
                <a16:creationId xmlns:a16="http://schemas.microsoft.com/office/drawing/2014/main" id="{9FE354BC-5CE5-6940-901D-1F0414936B3F}"/>
              </a:ext>
            </a:extLst>
          </p:cNvPr>
          <p:cNvSpPr>
            <a:spLocks noGrp="1" noChangeArrowheads="1"/>
          </p:cNvSpPr>
          <p:nvPr>
            <p:ph type="sldNum" sz="quarter" idx="12"/>
          </p:nvPr>
        </p:nvSpPr>
        <p:spPr bwMode="auto">
          <a:xfrm>
            <a:off x="10758922" y="6217920"/>
            <a:ext cx="365760" cy="36576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90000"/>
              </a:lnSpc>
              <a:spcBef>
                <a:spcPct val="0"/>
              </a:spcBef>
              <a:spcAft>
                <a:spcPts val="600"/>
              </a:spcAft>
              <a:buFontTx/>
              <a:buNone/>
            </a:pPr>
            <a:fld id="{0BED35F8-0CFF-CC4D-85E9-4DC79274F49B}" type="slidenum">
              <a:rPr lang="en-US" altLang="en-US" sz="1000"/>
              <a:pPr>
                <a:lnSpc>
                  <a:spcPct val="90000"/>
                </a:lnSpc>
                <a:spcBef>
                  <a:spcPct val="0"/>
                </a:spcBef>
                <a:spcAft>
                  <a:spcPts val="600"/>
                </a:spcAft>
                <a:buFontTx/>
                <a:buNone/>
              </a:pPr>
              <a:t>3</a:t>
            </a:fld>
            <a:endParaRPr lang="en-US" altLang="en-US" sz="1000"/>
          </a:p>
        </p:txBody>
      </p:sp>
      <p:pic>
        <p:nvPicPr>
          <p:cNvPr id="3" name="Picture 7">
            <a:extLst>
              <a:ext uri="{FF2B5EF4-FFF2-40B4-BE49-F238E27FC236}">
                <a16:creationId xmlns:a16="http://schemas.microsoft.com/office/drawing/2014/main" id="{06A1BCC8-7B59-1A41-835F-460767AE894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20072"/>
          <a:stretch/>
        </p:blipFill>
        <p:spPr bwMode="auto">
          <a:xfrm>
            <a:off x="2909058" y="249670"/>
            <a:ext cx="3057221" cy="2476598"/>
          </a:xfrm>
          <a:prstGeom prst="rect">
            <a:avLst/>
          </a:prstGeom>
          <a:noFill/>
          <a:extLst>
            <a:ext uri="{909E8E84-426E-40DD-AFC4-6F175D3DCCD1}">
              <a14:hiddenFill xmlns:a14="http://schemas.microsoft.com/office/drawing/2010/main">
                <a:solidFill>
                  <a:srgbClr val="FFFFFF"/>
                </a:solidFill>
              </a14:hiddenFill>
            </a:ext>
          </a:extLst>
        </p:spPr>
      </p:pic>
      <p:pic>
        <p:nvPicPr>
          <p:cNvPr id="16395" name="Picture 11" descr="Zimbabwean Prime Minister Robert Mugabe holding a microphone in one hand and making a fist with the other while speaking to a crowd in 1984.">
            <a:extLst>
              <a:ext uri="{FF2B5EF4-FFF2-40B4-BE49-F238E27FC236}">
                <a16:creationId xmlns:a16="http://schemas.microsoft.com/office/drawing/2014/main" id="{DF3D8895-E539-E540-A531-9B040641370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4206" y="2862298"/>
            <a:ext cx="5582073" cy="3721382"/>
          </a:xfrm>
          <a:prstGeom prst="rect">
            <a:avLst/>
          </a:prstGeom>
          <a:noFill/>
          <a:extLst>
            <a:ext uri="{909E8E84-426E-40DD-AFC4-6F175D3DCCD1}">
              <a14:hiddenFill xmlns:a14="http://schemas.microsoft.com/office/drawing/2010/main">
                <a:solidFill>
                  <a:srgbClr val="FFFFFF"/>
                </a:solidFill>
              </a14:hiddenFill>
            </a:ext>
          </a:extLst>
        </p:spPr>
      </p:pic>
      <p:pic>
        <p:nvPicPr>
          <p:cNvPr id="16397" name="Picture 13" descr="Amid grim economy, backyard schools trending in Zimbabwe ">
            <a:extLst>
              <a:ext uri="{FF2B5EF4-FFF2-40B4-BE49-F238E27FC236}">
                <a16:creationId xmlns:a16="http://schemas.microsoft.com/office/drawing/2014/main" id="{6926D0C6-5903-6945-AFC3-96FB87B5491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93659" y="111136"/>
            <a:ext cx="5532665" cy="3115730"/>
          </a:xfrm>
          <a:prstGeom prst="rect">
            <a:avLst/>
          </a:prstGeom>
          <a:noFill/>
          <a:extLst>
            <a:ext uri="{909E8E84-426E-40DD-AFC4-6F175D3DCCD1}">
              <a14:hiddenFill xmlns:a14="http://schemas.microsoft.com/office/drawing/2010/main">
                <a:solidFill>
                  <a:srgbClr val="FFFFFF"/>
                </a:solidFill>
              </a14:hiddenFill>
            </a:ext>
          </a:extLst>
        </p:spPr>
      </p:pic>
    </p:spTree>
  </p:cSld>
  <p:clrMapOvr>
    <a:overrideClrMapping bg1="dk1" tx1="lt1" bg2="dk2" tx2="lt2" accent1="accent1" accent2="accent2" accent3="accent3" accent4="accent4" accent5="accent5" accent6="accent6" hlink="hlink" folHlink="folHlink"/>
  </p:clrMapOvr>
  <p:transition advClick="0" advTm="20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7000"/>
                                  </p:stCondLst>
                                  <p:childTnLst>
                                    <p:set>
                                      <p:cBhvr>
                                        <p:cTn id="6" dur="1" fill="hold">
                                          <p:stCondLst>
                                            <p:cond delay="0"/>
                                          </p:stCondLst>
                                        </p:cTn>
                                        <p:tgtEl>
                                          <p:spTgt spid="16397"/>
                                        </p:tgtEl>
                                        <p:attrNameLst>
                                          <p:attrName>style.visibility</p:attrName>
                                        </p:attrNameLst>
                                      </p:cBhvr>
                                      <p:to>
                                        <p:strVal val="visible"/>
                                      </p:to>
                                    </p:set>
                                  </p:childTnLst>
                                </p:cTn>
                              </p:par>
                            </p:childTnLst>
                          </p:cTn>
                        </p:par>
                        <p:par>
                          <p:cTn id="7" fill="hold">
                            <p:stCondLst>
                              <p:cond delay="7000"/>
                            </p:stCondLst>
                            <p:childTnLst>
                              <p:par>
                                <p:cTn id="8" presetID="1" presetClass="entr" presetSubtype="0" fill="hold" nodeType="afterEffect">
                                  <p:stCondLst>
                                    <p:cond delay="3000"/>
                                  </p:stCondLst>
                                  <p:childTnLst>
                                    <p:set>
                                      <p:cBhvr>
                                        <p:cTn id="9"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Slide Number Placeholder 3">
            <a:extLst>
              <a:ext uri="{FF2B5EF4-FFF2-40B4-BE49-F238E27FC236}">
                <a16:creationId xmlns:a16="http://schemas.microsoft.com/office/drawing/2014/main" id="{1EBECE8F-E48C-2648-8235-832AD592ECCC}"/>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fld id="{5C2CAEC4-0CB9-C044-8FDE-0F6021A40788}" type="slidenum">
              <a:rPr lang="en-US" altLang="en-US" sz="1200">
                <a:solidFill>
                  <a:srgbClr val="898989"/>
                </a:solidFill>
              </a:rPr>
              <a:pPr>
                <a:spcBef>
                  <a:spcPct val="0"/>
                </a:spcBef>
                <a:buFontTx/>
                <a:buNone/>
              </a:pPr>
              <a:t>4</a:t>
            </a:fld>
            <a:endParaRPr lang="en-US" altLang="en-US" sz="1200">
              <a:solidFill>
                <a:srgbClr val="898989"/>
              </a:solidFill>
            </a:endParaRPr>
          </a:p>
        </p:txBody>
      </p:sp>
      <p:pic>
        <p:nvPicPr>
          <p:cNvPr id="19461" name="Picture 5">
            <a:extLst>
              <a:ext uri="{FF2B5EF4-FFF2-40B4-BE49-F238E27FC236}">
                <a16:creationId xmlns:a16="http://schemas.microsoft.com/office/drawing/2014/main" id="{EB248DC1-503B-DB4E-B8C0-7645277E155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1812" y="0"/>
            <a:ext cx="11128375" cy="6858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advClick="0" advTm="20000">
    <p:wipe/>
  </p:transition>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useBgFill="1">
        <p:nvSpPr>
          <p:cNvPr id="138" name="Rectangle 137">
            <a:extLst>
              <a:ext uri="{FF2B5EF4-FFF2-40B4-BE49-F238E27FC236}">
                <a16:creationId xmlns:a16="http://schemas.microsoft.com/office/drawing/2014/main" id="{930BC020-BDBF-49EB-9898-BAB5BF5593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0" name="Rectangle 139">
            <a:extLst>
              <a:ext uri="{FF2B5EF4-FFF2-40B4-BE49-F238E27FC236}">
                <a16:creationId xmlns:a16="http://schemas.microsoft.com/office/drawing/2014/main" id="{64950C64-5D81-40F1-9601-8BA0D63BAE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429000"/>
            <a:ext cx="12192000" cy="3429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pic>
        <p:nvPicPr>
          <p:cNvPr id="4" name="Content Placeholder 3" descr="Graphical user interface, chart, line chart&#10;&#10;Description automatically generated">
            <a:extLst>
              <a:ext uri="{FF2B5EF4-FFF2-40B4-BE49-F238E27FC236}">
                <a16:creationId xmlns:a16="http://schemas.microsoft.com/office/drawing/2014/main" id="{B115DB5A-9E79-D941-9AF4-10E6143FB4B9}"/>
              </a:ext>
            </a:extLst>
          </p:cNvPr>
          <p:cNvPicPr>
            <a:picLocks noChangeAspect="1"/>
          </p:cNvPicPr>
          <p:nvPr/>
        </p:nvPicPr>
        <p:blipFill>
          <a:blip r:embed="rId2"/>
          <a:stretch>
            <a:fillRect/>
          </a:stretch>
        </p:blipFill>
        <p:spPr>
          <a:xfrm>
            <a:off x="191041" y="124864"/>
            <a:ext cx="4386143" cy="3421192"/>
          </a:xfrm>
          <a:prstGeom prst="rect">
            <a:avLst/>
          </a:prstGeom>
        </p:spPr>
      </p:pic>
      <p:pic>
        <p:nvPicPr>
          <p:cNvPr id="10" name="Content Placeholder 9" descr="Chart, line chart&#10;&#10;Description automatically generated">
            <a:extLst>
              <a:ext uri="{FF2B5EF4-FFF2-40B4-BE49-F238E27FC236}">
                <a16:creationId xmlns:a16="http://schemas.microsoft.com/office/drawing/2014/main" id="{29071322-8A84-2E4A-8CF4-BBFFF760871B}"/>
              </a:ext>
            </a:extLst>
          </p:cNvPr>
          <p:cNvPicPr>
            <a:picLocks noGrp="1" noChangeAspect="1"/>
          </p:cNvPicPr>
          <p:nvPr>
            <p:ph idx="1"/>
          </p:nvPr>
        </p:nvPicPr>
        <p:blipFill>
          <a:blip r:embed="rId3"/>
          <a:stretch>
            <a:fillRect/>
          </a:stretch>
        </p:blipFill>
        <p:spPr>
          <a:xfrm>
            <a:off x="142531" y="3797528"/>
            <a:ext cx="4386143" cy="2935608"/>
          </a:xfrm>
        </p:spPr>
      </p:pic>
      <p:sp>
        <p:nvSpPr>
          <p:cNvPr id="22531" name="Slide Number Placeholder 3">
            <a:extLst>
              <a:ext uri="{FF2B5EF4-FFF2-40B4-BE49-F238E27FC236}">
                <a16:creationId xmlns:a16="http://schemas.microsoft.com/office/drawing/2014/main" id="{5AC61FE2-6F8A-EB48-ABA2-7C6DE76C7236}"/>
              </a:ext>
            </a:extLst>
          </p:cNvPr>
          <p:cNvSpPr>
            <a:spLocks noGrp="1" noChangeArrowheads="1"/>
          </p:cNvSpPr>
          <p:nvPr>
            <p:ph type="sldNum" sz="quarter" idx="12"/>
          </p:nvPr>
        </p:nvSpPr>
        <p:spPr bwMode="auto">
          <a:xfrm>
            <a:off x="10758922" y="6217920"/>
            <a:ext cx="365760" cy="36576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18288" tIns="45720" rIns="18288" bIns="45720" rtlCol="0">
            <a:norm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90000"/>
              </a:lnSpc>
              <a:spcBef>
                <a:spcPct val="0"/>
              </a:spcBef>
              <a:spcAft>
                <a:spcPts val="600"/>
              </a:spcAft>
              <a:buFontTx/>
              <a:buNone/>
            </a:pPr>
            <a:fld id="{881405A0-10E4-DC48-A346-7795DF265E93}" type="slidenum">
              <a:rPr lang="en-US" altLang="en-US" sz="1000">
                <a:latin typeface="+mn-lt"/>
                <a:ea typeface="+mn-ea"/>
              </a:rPr>
              <a:pPr>
                <a:lnSpc>
                  <a:spcPct val="90000"/>
                </a:lnSpc>
                <a:spcBef>
                  <a:spcPct val="0"/>
                </a:spcBef>
                <a:spcAft>
                  <a:spcPts val="600"/>
                </a:spcAft>
                <a:buFontTx/>
                <a:buNone/>
              </a:pPr>
              <a:t>5</a:t>
            </a:fld>
            <a:endParaRPr lang="en-US" altLang="en-US" sz="1000">
              <a:latin typeface="+mn-lt"/>
              <a:ea typeface="+mn-ea"/>
            </a:endParaRPr>
          </a:p>
        </p:txBody>
      </p:sp>
      <p:sp>
        <p:nvSpPr>
          <p:cNvPr id="11" name="TextBox 10">
            <a:extLst>
              <a:ext uri="{FF2B5EF4-FFF2-40B4-BE49-F238E27FC236}">
                <a16:creationId xmlns:a16="http://schemas.microsoft.com/office/drawing/2014/main" id="{9853817D-2657-974C-BBA6-282663853847}"/>
              </a:ext>
            </a:extLst>
          </p:cNvPr>
          <p:cNvSpPr txBox="1"/>
          <p:nvPr/>
        </p:nvSpPr>
        <p:spPr>
          <a:xfrm>
            <a:off x="142531" y="3761967"/>
            <a:ext cx="2339615" cy="307777"/>
          </a:xfrm>
          <a:prstGeom prst="rect">
            <a:avLst/>
          </a:prstGeom>
          <a:noFill/>
        </p:spPr>
        <p:txBody>
          <a:bodyPr wrap="none" rtlCol="0">
            <a:spAutoFit/>
          </a:bodyPr>
          <a:lstStyle/>
          <a:p>
            <a:r>
              <a:rPr lang="en-US" sz="1400" dirty="0"/>
              <a:t>School Enrollment, secondary</a:t>
            </a:r>
          </a:p>
        </p:txBody>
      </p:sp>
      <p:pic>
        <p:nvPicPr>
          <p:cNvPr id="6" name="Picture 5" descr="Chart&#10;&#10;Description automatically generated">
            <a:extLst>
              <a:ext uri="{FF2B5EF4-FFF2-40B4-BE49-F238E27FC236}">
                <a16:creationId xmlns:a16="http://schemas.microsoft.com/office/drawing/2014/main" id="{CBF94462-0092-DD4B-942F-8D8EF16B71CA}"/>
              </a:ext>
            </a:extLst>
          </p:cNvPr>
          <p:cNvPicPr>
            <a:picLocks noChangeAspect="1"/>
          </p:cNvPicPr>
          <p:nvPr/>
        </p:nvPicPr>
        <p:blipFill>
          <a:blip r:embed="rId4"/>
          <a:stretch>
            <a:fillRect/>
          </a:stretch>
        </p:blipFill>
        <p:spPr>
          <a:xfrm>
            <a:off x="5000833" y="1308538"/>
            <a:ext cx="6901593" cy="4675826"/>
          </a:xfrm>
          <a:prstGeom prst="rect">
            <a:avLst/>
          </a:prstGeom>
        </p:spPr>
      </p:pic>
      <p:sp>
        <p:nvSpPr>
          <p:cNvPr id="12" name="TextBox 11">
            <a:extLst>
              <a:ext uri="{FF2B5EF4-FFF2-40B4-BE49-F238E27FC236}">
                <a16:creationId xmlns:a16="http://schemas.microsoft.com/office/drawing/2014/main" id="{6B6F272F-495B-A94D-9A53-E929A84A3E2A}"/>
              </a:ext>
            </a:extLst>
          </p:cNvPr>
          <p:cNvSpPr txBox="1"/>
          <p:nvPr/>
        </p:nvSpPr>
        <p:spPr>
          <a:xfrm>
            <a:off x="5917798" y="781970"/>
            <a:ext cx="5024004" cy="461665"/>
          </a:xfrm>
          <a:prstGeom prst="rect">
            <a:avLst/>
          </a:prstGeom>
          <a:noFill/>
        </p:spPr>
        <p:txBody>
          <a:bodyPr wrap="none" rtlCol="0">
            <a:spAutoFit/>
          </a:bodyPr>
          <a:lstStyle/>
          <a:p>
            <a:r>
              <a:rPr lang="en-US" sz="2400" dirty="0"/>
              <a:t>ADULT LITERACY (% POPULATION)</a:t>
            </a:r>
          </a:p>
        </p:txBody>
      </p:sp>
    </p:spTree>
  </p:cSld>
  <p:clrMapOvr>
    <a:masterClrMapping/>
  </p:clrMapOvr>
  <p:transition advClick="0" advTm="20000">
    <p:wipe/>
  </p:transition>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76" name="Rectangle 75">
            <a:extLst>
              <a:ext uri="{FF2B5EF4-FFF2-40B4-BE49-F238E27FC236}">
                <a16:creationId xmlns:a16="http://schemas.microsoft.com/office/drawing/2014/main" id="{476DA039-D665-4651-9D65-53A9629879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58952"/>
            <a:ext cx="768096" cy="533095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485" name="Picture 5" descr="Chidren writing">
            <a:extLst>
              <a:ext uri="{FF2B5EF4-FFF2-40B4-BE49-F238E27FC236}">
                <a16:creationId xmlns:a16="http://schemas.microsoft.com/office/drawing/2014/main" id="{EF3309DE-0370-764F-B841-A37FAACC33F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8533" r="-2" b="5387"/>
          <a:stretch/>
        </p:blipFill>
        <p:spPr bwMode="auto">
          <a:xfrm>
            <a:off x="6088089" y="3264090"/>
            <a:ext cx="5566908" cy="3593910"/>
          </a:xfrm>
          <a:prstGeom prst="rect">
            <a:avLst/>
          </a:prstGeom>
          <a:noFill/>
          <a:extLst>
            <a:ext uri="{909E8E84-426E-40DD-AFC4-6F175D3DCCD1}">
              <a14:hiddenFill xmlns:a14="http://schemas.microsoft.com/office/drawing/2010/main">
                <a:solidFill>
                  <a:srgbClr val="FFFFFF"/>
                </a:solidFill>
              </a14:hiddenFill>
            </a:ext>
          </a:extLst>
        </p:spPr>
      </p:pic>
      <p:pic>
        <p:nvPicPr>
          <p:cNvPr id="20487" name="Picture 7" descr="Members of the Environment Management Club at Regina Mundi High School">
            <a:extLst>
              <a:ext uri="{FF2B5EF4-FFF2-40B4-BE49-F238E27FC236}">
                <a16:creationId xmlns:a16="http://schemas.microsoft.com/office/drawing/2014/main" id="{77936E7F-B191-6542-A756-D14BAD99CBA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9537" r="1" b="1"/>
          <a:stretch/>
        </p:blipFill>
        <p:spPr bwMode="auto">
          <a:xfrm>
            <a:off x="926036" y="9"/>
            <a:ext cx="7279913" cy="3895335"/>
          </a:xfrm>
          <a:custGeom>
            <a:avLst/>
            <a:gdLst/>
            <a:ahLst/>
            <a:cxnLst/>
            <a:rect l="l" t="t" r="r" b="b"/>
            <a:pathLst>
              <a:path w="7279913" h="3895335">
                <a:moveTo>
                  <a:pt x="0" y="0"/>
                </a:moveTo>
                <a:lnTo>
                  <a:pt x="7279913" y="0"/>
                </a:lnTo>
                <a:lnTo>
                  <a:pt x="7279913" y="3116976"/>
                </a:lnTo>
                <a:lnTo>
                  <a:pt x="5011287" y="3116976"/>
                </a:lnTo>
                <a:lnTo>
                  <a:pt x="5011287" y="3895335"/>
                </a:lnTo>
                <a:lnTo>
                  <a:pt x="0" y="3895335"/>
                </a:lnTo>
                <a:close/>
              </a:path>
            </a:pathLst>
          </a:custGeom>
          <a:noFill/>
          <a:extLst>
            <a:ext uri="{909E8E84-426E-40DD-AFC4-6F175D3DCCD1}">
              <a14:hiddenFill xmlns:a14="http://schemas.microsoft.com/office/drawing/2010/main">
                <a:solidFill>
                  <a:srgbClr val="FFFFFF"/>
                </a:solidFill>
              </a14:hiddenFill>
            </a:ext>
          </a:extLst>
        </p:spPr>
      </p:pic>
      <p:sp>
        <p:nvSpPr>
          <p:cNvPr id="78" name="Rectangle 77">
            <a:extLst>
              <a:ext uri="{FF2B5EF4-FFF2-40B4-BE49-F238E27FC236}">
                <a16:creationId xmlns:a16="http://schemas.microsoft.com/office/drawing/2014/main" id="{D119C753-527F-49C2-9DB2-269257A43C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41417" y="758952"/>
            <a:ext cx="3313579" cy="235803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a:extLst>
              <a:ext uri="{FF2B5EF4-FFF2-40B4-BE49-F238E27FC236}">
                <a16:creationId xmlns:a16="http://schemas.microsoft.com/office/drawing/2014/main" id="{8F5DE047-E458-43C7-81D1-D38C77955D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6036" y="4069422"/>
            <a:ext cx="5001186" cy="202048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a:extLst>
              <a:ext uri="{FF2B5EF4-FFF2-40B4-BE49-F238E27FC236}">
                <a16:creationId xmlns:a16="http://schemas.microsoft.com/office/drawing/2014/main" id="{94BC3A24-7807-4A5F-990E-A6BA01BFE5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15864" y="758952"/>
            <a:ext cx="384048" cy="5330952"/>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483" name="Slide Number Placeholder 3">
            <a:extLst>
              <a:ext uri="{FF2B5EF4-FFF2-40B4-BE49-F238E27FC236}">
                <a16:creationId xmlns:a16="http://schemas.microsoft.com/office/drawing/2014/main" id="{B6F6F140-8FFF-D64F-962A-A44AEE1E2F8D}"/>
              </a:ext>
            </a:extLst>
          </p:cNvPr>
          <p:cNvSpPr>
            <a:spLocks noGrp="1" noChangeArrowheads="1"/>
          </p:cNvSpPr>
          <p:nvPr>
            <p:ph type="sldNum" sz="quarter" idx="12"/>
          </p:nvPr>
        </p:nvSpPr>
        <p:spPr bwMode="auto">
          <a:xfrm>
            <a:off x="10758922" y="6217920"/>
            <a:ext cx="365760" cy="36576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18288" tIns="45720" rIns="18288" bIns="45720" rtlCol="0" anchor="ctr">
            <a:norm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90000"/>
              </a:lnSpc>
              <a:spcBef>
                <a:spcPct val="0"/>
              </a:spcBef>
              <a:spcAft>
                <a:spcPts val="600"/>
              </a:spcAft>
              <a:buFontTx/>
              <a:buNone/>
            </a:pPr>
            <a:fld id="{6FA9C751-8E86-634B-8BA0-7A94CFD4E34C}" type="slidenum">
              <a:rPr lang="en-US" altLang="en-US" sz="1100">
                <a:solidFill>
                  <a:srgbClr val="FFFFFF"/>
                </a:solidFill>
                <a:latin typeface="+mn-lt"/>
                <a:ea typeface="+mn-ea"/>
              </a:rPr>
              <a:pPr>
                <a:lnSpc>
                  <a:spcPct val="90000"/>
                </a:lnSpc>
                <a:spcBef>
                  <a:spcPct val="0"/>
                </a:spcBef>
                <a:spcAft>
                  <a:spcPts val="600"/>
                </a:spcAft>
                <a:buFontTx/>
                <a:buNone/>
              </a:pPr>
              <a:t>6</a:t>
            </a:fld>
            <a:endParaRPr lang="en-US" altLang="en-US" sz="1100">
              <a:solidFill>
                <a:srgbClr val="FFFFFF"/>
              </a:solidFill>
              <a:latin typeface="+mn-lt"/>
              <a:ea typeface="+mn-ea"/>
            </a:endParaRPr>
          </a:p>
        </p:txBody>
      </p:sp>
      <p:pic>
        <p:nvPicPr>
          <p:cNvPr id="3" name="Picture 2" descr="A picture containing text&#10;&#10;Description automatically generated">
            <a:extLst>
              <a:ext uri="{FF2B5EF4-FFF2-40B4-BE49-F238E27FC236}">
                <a16:creationId xmlns:a16="http://schemas.microsoft.com/office/drawing/2014/main" id="{1248394F-E537-0A43-8734-B2F02856C7B9}"/>
              </a:ext>
            </a:extLst>
          </p:cNvPr>
          <p:cNvPicPr>
            <a:picLocks noChangeAspect="1"/>
          </p:cNvPicPr>
          <p:nvPr/>
        </p:nvPicPr>
        <p:blipFill>
          <a:blip r:embed="rId4"/>
          <a:stretch>
            <a:fillRect/>
          </a:stretch>
        </p:blipFill>
        <p:spPr>
          <a:xfrm>
            <a:off x="1073588" y="4323474"/>
            <a:ext cx="4665060" cy="1052686"/>
          </a:xfrm>
          <a:prstGeom prst="rect">
            <a:avLst/>
          </a:prstGeom>
        </p:spPr>
      </p:pic>
    </p:spTree>
  </p:cSld>
  <p:clrMapOvr>
    <a:masterClrMapping/>
  </p:clrMapOvr>
  <p:transition advClick="0" advTm="20000">
    <p:wipe/>
  </p:transition>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pic>
        <p:nvPicPr>
          <p:cNvPr id="7" name="Content Placeholder 6" descr="Chart, line chart&#10;&#10;Description automatically generated">
            <a:extLst>
              <a:ext uri="{FF2B5EF4-FFF2-40B4-BE49-F238E27FC236}">
                <a16:creationId xmlns:a16="http://schemas.microsoft.com/office/drawing/2014/main" id="{0A80B88E-3D0B-F248-A2E7-6BF7CD7C5869}"/>
              </a:ext>
            </a:extLst>
          </p:cNvPr>
          <p:cNvPicPr>
            <a:picLocks noChangeAspect="1"/>
          </p:cNvPicPr>
          <p:nvPr/>
        </p:nvPicPr>
        <p:blipFill rotWithShape="1">
          <a:blip r:embed="rId2"/>
          <a:srcRect t="17887" r="-3" b="26"/>
          <a:stretch/>
        </p:blipFill>
        <p:spPr>
          <a:xfrm>
            <a:off x="-1" y="10"/>
            <a:ext cx="7501389" cy="4571990"/>
          </a:xfrm>
          <a:prstGeom prst="rect">
            <a:avLst/>
          </a:prstGeom>
        </p:spPr>
      </p:pic>
      <p:pic>
        <p:nvPicPr>
          <p:cNvPr id="9" name="Picture 8" descr="Table&#10;&#10;Description automatically generated">
            <a:extLst>
              <a:ext uri="{FF2B5EF4-FFF2-40B4-BE49-F238E27FC236}">
                <a16:creationId xmlns:a16="http://schemas.microsoft.com/office/drawing/2014/main" id="{53BD1F20-3646-C944-8A51-7075EE236947}"/>
              </a:ext>
            </a:extLst>
          </p:cNvPr>
          <p:cNvPicPr>
            <a:picLocks noChangeAspect="1"/>
          </p:cNvPicPr>
          <p:nvPr/>
        </p:nvPicPr>
        <p:blipFill rotWithShape="1">
          <a:blip r:embed="rId3"/>
          <a:srcRect r="7919" b="-3"/>
          <a:stretch/>
        </p:blipFill>
        <p:spPr>
          <a:xfrm>
            <a:off x="7501388" y="10"/>
            <a:ext cx="4690612" cy="4571990"/>
          </a:xfrm>
          <a:prstGeom prst="rect">
            <a:avLst/>
          </a:prstGeom>
        </p:spPr>
      </p:pic>
      <p:sp>
        <p:nvSpPr>
          <p:cNvPr id="24577" name="Title 1">
            <a:extLst>
              <a:ext uri="{FF2B5EF4-FFF2-40B4-BE49-F238E27FC236}">
                <a16:creationId xmlns:a16="http://schemas.microsoft.com/office/drawing/2014/main" id="{7B8FA594-93C7-C34A-97BF-0A2C1FACE722}"/>
              </a:ext>
            </a:extLst>
          </p:cNvPr>
          <p:cNvSpPr>
            <a:spLocks noGrp="1"/>
          </p:cNvSpPr>
          <p:nvPr>
            <p:ph type="title"/>
          </p:nvPr>
        </p:nvSpPr>
        <p:spPr>
          <a:xfrm>
            <a:off x="3005588" y="4755041"/>
            <a:ext cx="8991600" cy="1645759"/>
          </a:xfrm>
        </p:spPr>
        <p:txBody>
          <a:bodyPr vert="horz" lIns="274320" tIns="182880" rIns="274320" bIns="182880" rtlCol="0" anchor="ctr" anchorCtr="1">
            <a:normAutofit/>
          </a:bodyPr>
          <a:lstStyle/>
          <a:p>
            <a:endParaRPr lang="en-US" altLang="en-US" sz="3800"/>
          </a:p>
        </p:txBody>
      </p:sp>
      <p:sp>
        <p:nvSpPr>
          <p:cNvPr id="24579" name="Slide Number Placeholder 3">
            <a:extLst>
              <a:ext uri="{FF2B5EF4-FFF2-40B4-BE49-F238E27FC236}">
                <a16:creationId xmlns:a16="http://schemas.microsoft.com/office/drawing/2014/main" id="{75F934FC-4F0B-6D43-949D-A0E9FE787454}"/>
              </a:ext>
            </a:extLst>
          </p:cNvPr>
          <p:cNvSpPr>
            <a:spLocks noGrp="1" noChangeArrowheads="1"/>
          </p:cNvSpPr>
          <p:nvPr>
            <p:ph type="sldNum" sz="quarter" idx="12"/>
          </p:nvPr>
        </p:nvSpPr>
        <p:spPr bwMode="auto">
          <a:xfrm>
            <a:off x="10758922" y="6217920"/>
            <a:ext cx="365760" cy="36576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18288" tIns="45720" rIns="18288" bIns="45720" rtlCol="0" anchor="ctr">
            <a:norm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90000"/>
              </a:lnSpc>
              <a:spcBef>
                <a:spcPct val="0"/>
              </a:spcBef>
              <a:spcAft>
                <a:spcPts val="600"/>
              </a:spcAft>
              <a:buFontTx/>
              <a:buNone/>
            </a:pPr>
            <a:fld id="{C4C3A3DD-C9E9-1348-B356-7F02ABA37C38}" type="slidenum">
              <a:rPr lang="en-US" altLang="en-US" sz="1100" kern="1200" spc="0" baseline="0" dirty="0">
                <a:solidFill>
                  <a:srgbClr val="FFFFFF"/>
                </a:solidFill>
                <a:latin typeface="+mn-lt"/>
                <a:ea typeface="+mn-ea"/>
                <a:cs typeface="+mn-cs"/>
              </a:rPr>
              <a:pPr>
                <a:lnSpc>
                  <a:spcPct val="90000"/>
                </a:lnSpc>
                <a:spcBef>
                  <a:spcPct val="0"/>
                </a:spcBef>
                <a:spcAft>
                  <a:spcPts val="600"/>
                </a:spcAft>
                <a:buFontTx/>
                <a:buNone/>
              </a:pPr>
              <a:t>7</a:t>
            </a:fld>
            <a:endParaRPr lang="en-US" altLang="en-US" sz="1100" kern="1200" spc="0" baseline="0" dirty="0">
              <a:solidFill>
                <a:srgbClr val="FFFFFF"/>
              </a:solidFill>
              <a:latin typeface="+mn-lt"/>
              <a:ea typeface="+mn-ea"/>
              <a:cs typeface="+mn-cs"/>
            </a:endParaRPr>
          </a:p>
        </p:txBody>
      </p:sp>
      <p:pic>
        <p:nvPicPr>
          <p:cNvPr id="19" name="Picture 5" descr="Zimbabwe Council for Higher Education - Home | Facebook">
            <a:extLst>
              <a:ext uri="{FF2B5EF4-FFF2-40B4-BE49-F238E27FC236}">
                <a16:creationId xmlns:a16="http://schemas.microsoft.com/office/drawing/2014/main" id="{9B9D632F-DCDE-CF4A-B545-3CBF551FD924}"/>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425670" y="4755041"/>
            <a:ext cx="2033750" cy="20337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advClick="0" advTm="20000">
    <p:wip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group of people in front of a crowd&#10;&#10;Description automatically generated">
            <a:extLst>
              <a:ext uri="{FF2B5EF4-FFF2-40B4-BE49-F238E27FC236}">
                <a16:creationId xmlns:a16="http://schemas.microsoft.com/office/drawing/2014/main" id="{B5B87784-61DE-484A-813F-46336DD05BFB}"/>
              </a:ext>
            </a:extLst>
          </p:cNvPr>
          <p:cNvPicPr>
            <a:picLocks noChangeAspect="1"/>
          </p:cNvPicPr>
          <p:nvPr/>
        </p:nvPicPr>
        <p:blipFill>
          <a:blip r:embed="rId2">
            <a:alphaModFix amt="46000"/>
          </a:blip>
          <a:stretch>
            <a:fillRect/>
          </a:stretch>
        </p:blipFill>
        <p:spPr>
          <a:xfrm>
            <a:off x="0" y="2833015"/>
            <a:ext cx="12192000" cy="6769810"/>
          </a:xfrm>
          <a:prstGeom prst="rect">
            <a:avLst/>
          </a:prstGeom>
        </p:spPr>
      </p:pic>
      <p:sp>
        <p:nvSpPr>
          <p:cNvPr id="23553" name="Title 1">
            <a:extLst>
              <a:ext uri="{FF2B5EF4-FFF2-40B4-BE49-F238E27FC236}">
                <a16:creationId xmlns:a16="http://schemas.microsoft.com/office/drawing/2014/main" id="{999F30FA-9914-344B-86C2-5A9A9A4C6ED0}"/>
              </a:ext>
            </a:extLst>
          </p:cNvPr>
          <p:cNvSpPr>
            <a:spLocks noGrp="1"/>
          </p:cNvSpPr>
          <p:nvPr>
            <p:ph type="title"/>
          </p:nvPr>
        </p:nvSpPr>
        <p:spPr/>
        <p:txBody>
          <a:bodyPr/>
          <a:lstStyle/>
          <a:p>
            <a:pPr eaLnBrk="1" hangingPunct="1"/>
            <a:endParaRPr lang="en-US" altLang="en-US"/>
          </a:p>
        </p:txBody>
      </p:sp>
      <p:pic>
        <p:nvPicPr>
          <p:cNvPr id="3" name="Content Placeholder 2" descr="Graphical user interface, application&#10;&#10;Description automatically generated">
            <a:extLst>
              <a:ext uri="{FF2B5EF4-FFF2-40B4-BE49-F238E27FC236}">
                <a16:creationId xmlns:a16="http://schemas.microsoft.com/office/drawing/2014/main" id="{9D1D4C0D-1AB9-874D-AA64-6D196CF92D7B}"/>
              </a:ext>
            </a:extLst>
          </p:cNvPr>
          <p:cNvPicPr>
            <a:picLocks noGrp="1" noChangeAspect="1"/>
          </p:cNvPicPr>
          <p:nvPr>
            <p:ph idx="1"/>
          </p:nvPr>
        </p:nvPicPr>
        <p:blipFill rotWithShape="1">
          <a:blip r:embed="rId3"/>
          <a:srcRect t="8090" b="26969"/>
          <a:stretch/>
        </p:blipFill>
        <p:spPr>
          <a:xfrm>
            <a:off x="327878" y="274320"/>
            <a:ext cx="11536243" cy="4682359"/>
          </a:xfrm>
        </p:spPr>
      </p:pic>
      <p:sp>
        <p:nvSpPr>
          <p:cNvPr id="23555" name="Slide Number Placeholder 3">
            <a:extLst>
              <a:ext uri="{FF2B5EF4-FFF2-40B4-BE49-F238E27FC236}">
                <a16:creationId xmlns:a16="http://schemas.microsoft.com/office/drawing/2014/main" id="{8526CF81-9132-AE43-8132-B5557BC166D9}"/>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fld id="{E34012C1-BACC-894F-8E95-490362A94C32}" type="slidenum">
              <a:rPr lang="en-US" altLang="en-US" sz="1200">
                <a:solidFill>
                  <a:srgbClr val="898989"/>
                </a:solidFill>
              </a:rPr>
              <a:pPr>
                <a:spcBef>
                  <a:spcPct val="0"/>
                </a:spcBef>
                <a:buFontTx/>
                <a:buNone/>
              </a:pPr>
              <a:t>8</a:t>
            </a:fld>
            <a:endParaRPr lang="en-US" altLang="en-US" sz="1200">
              <a:solidFill>
                <a:srgbClr val="898989"/>
              </a:solidFill>
            </a:endParaRPr>
          </a:p>
        </p:txBody>
      </p:sp>
    </p:spTree>
  </p:cSld>
  <p:clrMapOvr>
    <a:masterClrMapping/>
  </p:clrMapOvr>
  <p:transition advClick="0" advTm="20000">
    <p:wipe/>
  </p:transition>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2" name="Rectangle 71">
            <a:extLst>
              <a:ext uri="{FF2B5EF4-FFF2-40B4-BE49-F238E27FC236}">
                <a16:creationId xmlns:a16="http://schemas.microsoft.com/office/drawing/2014/main" id="{2AEFFFF2-9EB4-4B6C-B9F8-2BA3EF89A2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307017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4" name="Rectangle 73">
            <a:extLst>
              <a:ext uri="{FF2B5EF4-FFF2-40B4-BE49-F238E27FC236}">
                <a16:creationId xmlns:a16="http://schemas.microsoft.com/office/drawing/2014/main" id="{0D65299F-028F-4AFC-B46A-8DB33E20FE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70172" y="0"/>
            <a:ext cx="912182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Oval 75" hidden="1">
            <a:extLst>
              <a:ext uri="{FF2B5EF4-FFF2-40B4-BE49-F238E27FC236}">
                <a16:creationId xmlns:a16="http://schemas.microsoft.com/office/drawing/2014/main" id="{BAC87F6E-526A-49B5-995D-42DB656594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7423" y="1443035"/>
            <a:ext cx="3971932" cy="3971930"/>
          </a:xfrm>
          <a:prstGeom prst="ellipse">
            <a:avLst/>
          </a:prstGeom>
          <a:solidFill>
            <a:srgbClr val="FFFFFF"/>
          </a:solidFill>
          <a:ln w="317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409" name="Title 1">
            <a:extLst>
              <a:ext uri="{FF2B5EF4-FFF2-40B4-BE49-F238E27FC236}">
                <a16:creationId xmlns:a16="http://schemas.microsoft.com/office/drawing/2014/main" id="{396ED3C8-CCDC-154B-A3F8-FCB41EB9B3F1}"/>
              </a:ext>
            </a:extLst>
          </p:cNvPr>
          <p:cNvSpPr>
            <a:spLocks noGrp="1"/>
          </p:cNvSpPr>
          <p:nvPr>
            <p:ph type="title"/>
          </p:nvPr>
        </p:nvSpPr>
        <p:spPr>
          <a:xfrm>
            <a:off x="317501" y="1743361"/>
            <a:ext cx="3685032" cy="3685032"/>
          </a:xfrm>
          <a:prstGeom prst="ellipse">
            <a:avLst/>
          </a:prstGeom>
          <a:solidFill>
            <a:schemeClr val="accent2">
              <a:lumMod val="75000"/>
            </a:schemeClr>
          </a:solidFill>
          <a:ln w="127000" cmpd="thinThick">
            <a:solidFill>
              <a:schemeClr val="bg1">
                <a:lumMod val="85000"/>
              </a:schemeClr>
            </a:solidFill>
          </a:ln>
        </p:spPr>
        <p:txBody>
          <a:bodyPr lIns="0" rIns="0">
            <a:normAutofit/>
          </a:bodyPr>
          <a:lstStyle/>
          <a:p>
            <a:pPr eaLnBrk="1" hangingPunct="1"/>
            <a:r>
              <a:rPr lang="en-US" altLang="en-US" sz="4000" b="1" dirty="0">
                <a:solidFill>
                  <a:srgbClr val="FFFFFF"/>
                </a:solidFill>
                <a:latin typeface="Britannic Bold" panose="020B0903060703020204" pitchFamily="34" charset="77"/>
              </a:rPr>
              <a:t>Economic</a:t>
            </a:r>
            <a:br>
              <a:rPr lang="en-US" altLang="en-US" sz="4000" b="1" dirty="0">
                <a:solidFill>
                  <a:srgbClr val="FFFFFF"/>
                </a:solidFill>
                <a:latin typeface="Britannic Bold" panose="020B0903060703020204" pitchFamily="34" charset="77"/>
              </a:rPr>
            </a:br>
            <a:r>
              <a:rPr lang="en-US" altLang="en-US" sz="4000" b="1" dirty="0">
                <a:solidFill>
                  <a:srgbClr val="FFFFFF"/>
                </a:solidFill>
                <a:latin typeface="Britannic Bold" panose="020B0903060703020204" pitchFamily="34" charset="77"/>
              </a:rPr>
              <a:t>crisis</a:t>
            </a:r>
          </a:p>
        </p:txBody>
      </p:sp>
      <p:sp>
        <p:nvSpPr>
          <p:cNvPr id="17410" name="Content Placeholder 2">
            <a:extLst>
              <a:ext uri="{FF2B5EF4-FFF2-40B4-BE49-F238E27FC236}">
                <a16:creationId xmlns:a16="http://schemas.microsoft.com/office/drawing/2014/main" id="{F9504152-6F5F-E74F-B484-0FA20B0CC8DD}"/>
              </a:ext>
            </a:extLst>
          </p:cNvPr>
          <p:cNvSpPr>
            <a:spLocks noGrp="1"/>
          </p:cNvSpPr>
          <p:nvPr>
            <p:ph idx="1"/>
          </p:nvPr>
        </p:nvSpPr>
        <p:spPr>
          <a:xfrm>
            <a:off x="5591695" y="1402080"/>
            <a:ext cx="5320696" cy="4053840"/>
          </a:xfrm>
        </p:spPr>
        <p:txBody>
          <a:bodyPr anchor="ctr">
            <a:normAutofit/>
          </a:bodyPr>
          <a:lstStyle/>
          <a:p>
            <a:pPr eaLnBrk="1" hangingPunct="1"/>
            <a:endParaRPr lang="en-US" altLang="en-US"/>
          </a:p>
        </p:txBody>
      </p:sp>
      <p:sp>
        <p:nvSpPr>
          <p:cNvPr id="17411" name="Slide Number Placeholder 3">
            <a:extLst>
              <a:ext uri="{FF2B5EF4-FFF2-40B4-BE49-F238E27FC236}">
                <a16:creationId xmlns:a16="http://schemas.microsoft.com/office/drawing/2014/main" id="{2DE72D6E-16DD-5948-BD48-8E1B244549FF}"/>
              </a:ext>
            </a:extLst>
          </p:cNvPr>
          <p:cNvSpPr>
            <a:spLocks noGrp="1" noChangeArrowheads="1"/>
          </p:cNvSpPr>
          <p:nvPr>
            <p:ph type="sldNum" sz="quarter" idx="12"/>
          </p:nvPr>
        </p:nvSpPr>
        <p:spPr bwMode="auto">
          <a:xfrm>
            <a:off x="10758922" y="6217920"/>
            <a:ext cx="365760" cy="36576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90000"/>
              </a:lnSpc>
              <a:spcBef>
                <a:spcPct val="0"/>
              </a:spcBef>
              <a:spcAft>
                <a:spcPts val="600"/>
              </a:spcAft>
              <a:buFontTx/>
              <a:buNone/>
            </a:pPr>
            <a:fld id="{1C0E0991-686A-F544-B3A2-2408E707DBF3}" type="slidenum">
              <a:rPr lang="en-US" altLang="en-US" sz="1000"/>
              <a:pPr>
                <a:lnSpc>
                  <a:spcPct val="90000"/>
                </a:lnSpc>
                <a:spcBef>
                  <a:spcPct val="0"/>
                </a:spcBef>
                <a:spcAft>
                  <a:spcPts val="600"/>
                </a:spcAft>
                <a:buFontTx/>
                <a:buNone/>
              </a:pPr>
              <a:t>9</a:t>
            </a:fld>
            <a:endParaRPr lang="en-US" altLang="en-US" sz="1000"/>
          </a:p>
        </p:txBody>
      </p:sp>
      <p:pic>
        <p:nvPicPr>
          <p:cNvPr id="9" name="Picture 9" descr="Zimbabwean 10 million dollar note">
            <a:extLst>
              <a:ext uri="{FF2B5EF4-FFF2-40B4-BE49-F238E27FC236}">
                <a16:creationId xmlns:a16="http://schemas.microsoft.com/office/drawing/2014/main" id="{6FFE0A56-4E32-6A4E-A712-6FE9914DE2E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275" r="4289"/>
          <a:stretch/>
        </p:blipFill>
        <p:spPr bwMode="auto">
          <a:xfrm>
            <a:off x="7819697" y="4208889"/>
            <a:ext cx="4084230" cy="2540346"/>
          </a:xfrm>
          <a:prstGeom prst="rect">
            <a:avLst/>
          </a:prstGeom>
          <a:noFill/>
          <a:extLst>
            <a:ext uri="{909E8E84-426E-40DD-AFC4-6F175D3DCCD1}">
              <a14:hiddenFill xmlns:a14="http://schemas.microsoft.com/office/drawing/2010/main">
                <a:solidFill>
                  <a:srgbClr val="FFFFFF"/>
                </a:solidFill>
              </a14:hiddenFill>
            </a:ext>
          </a:extLst>
        </p:spPr>
      </p:pic>
      <p:pic>
        <p:nvPicPr>
          <p:cNvPr id="17415" name="Picture 7">
            <a:extLst>
              <a:ext uri="{FF2B5EF4-FFF2-40B4-BE49-F238E27FC236}">
                <a16:creationId xmlns:a16="http://schemas.microsoft.com/office/drawing/2014/main" id="{E341024F-8450-7243-87BE-49F12A1AEA0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20034" y="111759"/>
            <a:ext cx="7709516" cy="4032669"/>
          </a:xfrm>
          <a:prstGeom prst="rect">
            <a:avLst/>
          </a:prstGeom>
          <a:noFill/>
          <a:extLst>
            <a:ext uri="{909E8E84-426E-40DD-AFC4-6F175D3DCCD1}">
              <a14:hiddenFill xmlns:a14="http://schemas.microsoft.com/office/drawing/2010/main">
                <a:solidFill>
                  <a:srgbClr val="FFFFFF"/>
                </a:solidFill>
              </a14:hiddenFill>
            </a:ext>
          </a:extLst>
        </p:spPr>
      </p:pic>
      <p:pic>
        <p:nvPicPr>
          <p:cNvPr id="17417" name="Picture 9" descr="A Zimbabwean woman stands at an empty grocery shelf (picture alliance/AP Photo/T. Mukwazhi)">
            <a:extLst>
              <a:ext uri="{FF2B5EF4-FFF2-40B4-BE49-F238E27FC236}">
                <a16:creationId xmlns:a16="http://schemas.microsoft.com/office/drawing/2014/main" id="{5717A61E-D922-7247-9F92-C3EB30042FF2}"/>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7036"/>
          <a:stretch/>
        </p:blipFill>
        <p:spPr bwMode="auto">
          <a:xfrm>
            <a:off x="4372304" y="4204282"/>
            <a:ext cx="3295158" cy="254195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advClick="0" advTm="20000">
    <p:wipe/>
  </p:transition>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8439" name="Rectangle 73">
            <a:extLst>
              <a:ext uri="{FF2B5EF4-FFF2-40B4-BE49-F238E27FC236}">
                <a16:creationId xmlns:a16="http://schemas.microsoft.com/office/drawing/2014/main" id="{04BEF3F1-2817-4593-8575-BCF2AAB42C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405E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437" name="Picture 5">
            <a:extLst>
              <a:ext uri="{FF2B5EF4-FFF2-40B4-BE49-F238E27FC236}">
                <a16:creationId xmlns:a16="http://schemas.microsoft.com/office/drawing/2014/main" id="{FB73A262-3E2B-EA4D-9089-AFDA6BCDF8D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49" b="8956"/>
          <a:stretch/>
        </p:blipFill>
        <p:spPr bwMode="auto">
          <a:xfrm>
            <a:off x="0" y="0"/>
            <a:ext cx="12191999" cy="6858000"/>
          </a:xfrm>
          <a:prstGeom prst="rect">
            <a:avLst/>
          </a:prstGeom>
          <a:noFill/>
          <a:extLst>
            <a:ext uri="{909E8E84-426E-40DD-AFC4-6F175D3DCCD1}">
              <a14:hiddenFill xmlns:a14="http://schemas.microsoft.com/office/drawing/2010/main">
                <a:solidFill>
                  <a:srgbClr val="FFFFFF"/>
                </a:solidFill>
              </a14:hiddenFill>
            </a:ext>
          </a:extLst>
        </p:spPr>
      </p:pic>
      <p:sp>
        <p:nvSpPr>
          <p:cNvPr id="18435" name="Slide Number Placeholder 3">
            <a:extLst>
              <a:ext uri="{FF2B5EF4-FFF2-40B4-BE49-F238E27FC236}">
                <a16:creationId xmlns:a16="http://schemas.microsoft.com/office/drawing/2014/main" id="{834E2374-E55A-8345-A910-7D2788E09A16}"/>
              </a:ext>
            </a:extLst>
          </p:cNvPr>
          <p:cNvSpPr>
            <a:spLocks noGrp="1" noChangeArrowheads="1"/>
          </p:cNvSpPr>
          <p:nvPr>
            <p:ph type="sldNum" sz="quarter" idx="12"/>
          </p:nvPr>
        </p:nvSpPr>
        <p:spPr bwMode="auto">
          <a:xfrm>
            <a:off x="10758922" y="6217920"/>
            <a:ext cx="365760" cy="36576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18288" tIns="45720" rIns="18288" bIns="45720" rtlCol="0" anchor="ctr">
            <a:norm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90000"/>
              </a:lnSpc>
              <a:spcBef>
                <a:spcPct val="0"/>
              </a:spcBef>
              <a:spcAft>
                <a:spcPts val="600"/>
              </a:spcAft>
              <a:buFontTx/>
              <a:buNone/>
            </a:pPr>
            <a:fld id="{CB178963-AF12-114C-917D-88E681F0A6E3}" type="slidenum">
              <a:rPr lang="en-US" altLang="en-US" sz="1100">
                <a:solidFill>
                  <a:srgbClr val="FFFFFF"/>
                </a:solidFill>
                <a:latin typeface="+mn-lt"/>
                <a:ea typeface="+mn-ea"/>
              </a:rPr>
              <a:pPr>
                <a:lnSpc>
                  <a:spcPct val="90000"/>
                </a:lnSpc>
                <a:spcBef>
                  <a:spcPct val="0"/>
                </a:spcBef>
                <a:spcAft>
                  <a:spcPts val="600"/>
                </a:spcAft>
                <a:buFontTx/>
                <a:buNone/>
              </a:pPr>
              <a:t>10</a:t>
            </a:fld>
            <a:endParaRPr lang="en-US" altLang="en-US" sz="1100">
              <a:solidFill>
                <a:srgbClr val="FFFFFF"/>
              </a:solidFill>
              <a:latin typeface="+mn-lt"/>
              <a:ea typeface="+mn-ea"/>
            </a:endParaRPr>
          </a:p>
        </p:txBody>
      </p:sp>
      <p:sp>
        <p:nvSpPr>
          <p:cNvPr id="2" name="Rectangle 1">
            <a:extLst>
              <a:ext uri="{FF2B5EF4-FFF2-40B4-BE49-F238E27FC236}">
                <a16:creationId xmlns:a16="http://schemas.microsoft.com/office/drawing/2014/main" id="{3890A5B0-4AD8-8B4A-98AF-7A1581F9C9BF}"/>
              </a:ext>
            </a:extLst>
          </p:cNvPr>
          <p:cNvSpPr/>
          <p:nvPr/>
        </p:nvSpPr>
        <p:spPr>
          <a:xfrm>
            <a:off x="990859" y="240455"/>
            <a:ext cx="10210282" cy="6309359"/>
          </a:xfrm>
          <a:prstGeom prst="rect">
            <a:avLst/>
          </a:prstGeom>
          <a:no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advClick="0" advTm="20000">
    <p:wip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a:extLst>
              <a:ext uri="{FF2B5EF4-FFF2-40B4-BE49-F238E27FC236}">
                <a16:creationId xmlns:a16="http://schemas.microsoft.com/office/drawing/2014/main" id="{8D428A42-417F-9448-848F-C87C70740E6A}"/>
              </a:ext>
            </a:extLst>
          </p:cNvPr>
          <p:cNvSpPr>
            <a:spLocks noGrp="1"/>
          </p:cNvSpPr>
          <p:nvPr>
            <p:ph type="title"/>
          </p:nvPr>
        </p:nvSpPr>
        <p:spPr/>
        <p:txBody>
          <a:bodyPr/>
          <a:lstStyle/>
          <a:p>
            <a:pPr eaLnBrk="1" hangingPunct="1"/>
            <a:endParaRPr lang="en-US" altLang="en-US"/>
          </a:p>
        </p:txBody>
      </p:sp>
      <p:sp>
        <p:nvSpPr>
          <p:cNvPr id="21506" name="Content Placeholder 2">
            <a:extLst>
              <a:ext uri="{FF2B5EF4-FFF2-40B4-BE49-F238E27FC236}">
                <a16:creationId xmlns:a16="http://schemas.microsoft.com/office/drawing/2014/main" id="{62F576E6-915E-0645-82D0-A0069FE7CE5F}"/>
              </a:ext>
            </a:extLst>
          </p:cNvPr>
          <p:cNvSpPr>
            <a:spLocks noGrp="1"/>
          </p:cNvSpPr>
          <p:nvPr>
            <p:ph idx="1"/>
          </p:nvPr>
        </p:nvSpPr>
        <p:spPr/>
        <p:txBody>
          <a:bodyPr/>
          <a:lstStyle/>
          <a:p>
            <a:pPr eaLnBrk="1" hangingPunct="1"/>
            <a:endParaRPr lang="en-US" altLang="en-US"/>
          </a:p>
        </p:txBody>
      </p:sp>
      <p:sp>
        <p:nvSpPr>
          <p:cNvPr id="21507" name="Slide Number Placeholder 3">
            <a:extLst>
              <a:ext uri="{FF2B5EF4-FFF2-40B4-BE49-F238E27FC236}">
                <a16:creationId xmlns:a16="http://schemas.microsoft.com/office/drawing/2014/main" id="{900D7C06-F3E1-5A42-A106-87E8F78CCF4B}"/>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fld id="{2D48D68A-2202-1D4C-945B-A77C18051E25}" type="slidenum">
              <a:rPr lang="en-US" altLang="en-US" sz="1200">
                <a:solidFill>
                  <a:srgbClr val="898989"/>
                </a:solidFill>
              </a:rPr>
              <a:pPr>
                <a:spcBef>
                  <a:spcPct val="0"/>
                </a:spcBef>
                <a:buFontTx/>
                <a:buNone/>
              </a:pPr>
              <a:t>11</a:t>
            </a:fld>
            <a:endParaRPr lang="en-US" altLang="en-US" sz="1200">
              <a:solidFill>
                <a:srgbClr val="898989"/>
              </a:solidFill>
            </a:endParaRPr>
          </a:p>
        </p:txBody>
      </p:sp>
      <p:pic>
        <p:nvPicPr>
          <p:cNvPr id="21509" name="Picture 5" descr="New Laws Allow Zimbabwe to Fine or Jail to Keep Kids in School -  IDN-InDepthNews | Analysis That Matters">
            <a:extLst>
              <a:ext uri="{FF2B5EF4-FFF2-40B4-BE49-F238E27FC236}">
                <a16:creationId xmlns:a16="http://schemas.microsoft.com/office/drawing/2014/main" id="{CE5AD7BF-6E63-AA4C-B9A3-ECDFC9F470D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320" b="5968"/>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advClick="0" advTm="20000">
    <p:wipe/>
  </p:transition>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05E9410-6351-9D43-86E2-34D6FFFA9AAA}"/>
              </a:ext>
            </a:extLst>
          </p:cNvPr>
          <p:cNvPicPr>
            <a:picLocks noChangeAspect="1"/>
          </p:cNvPicPr>
          <p:nvPr/>
        </p:nvPicPr>
        <p:blipFill rotWithShape="1">
          <a:blip r:embed="rId2">
            <a:alphaModFix amt="80000"/>
          </a:blip>
          <a:srcRect l="20500" r="20225" b="-1"/>
          <a:stretch/>
        </p:blipFill>
        <p:spPr>
          <a:xfrm>
            <a:off x="6102116" y="10"/>
            <a:ext cx="6089884" cy="6857990"/>
          </a:xfrm>
          <a:prstGeom prst="rect">
            <a:avLst/>
          </a:prstGeom>
        </p:spPr>
      </p:pic>
      <p:pic>
        <p:nvPicPr>
          <p:cNvPr id="2" name="Picture 1">
            <a:extLst>
              <a:ext uri="{FF2B5EF4-FFF2-40B4-BE49-F238E27FC236}">
                <a16:creationId xmlns:a16="http://schemas.microsoft.com/office/drawing/2014/main" id="{E62333FB-2848-714F-8CA7-34785D097F90}"/>
              </a:ext>
            </a:extLst>
          </p:cNvPr>
          <p:cNvPicPr>
            <a:picLocks noChangeAspect="1"/>
          </p:cNvPicPr>
          <p:nvPr/>
        </p:nvPicPr>
        <p:blipFill rotWithShape="1">
          <a:blip r:embed="rId3">
            <a:alphaModFix amt="80000"/>
          </a:blip>
          <a:srcRect l="16806" r="23868"/>
          <a:stretch/>
        </p:blipFill>
        <p:spPr>
          <a:xfrm>
            <a:off x="20" y="-7629"/>
            <a:ext cx="6102096" cy="6865629"/>
          </a:xfrm>
          <a:prstGeom prst="rect">
            <a:avLst/>
          </a:prstGeom>
        </p:spPr>
      </p:pic>
      <p:sp>
        <p:nvSpPr>
          <p:cNvPr id="28673" name="Title 1">
            <a:extLst>
              <a:ext uri="{FF2B5EF4-FFF2-40B4-BE49-F238E27FC236}">
                <a16:creationId xmlns:a16="http://schemas.microsoft.com/office/drawing/2014/main" id="{0B68C0BC-6592-254F-840C-64BD423AF272}"/>
              </a:ext>
            </a:extLst>
          </p:cNvPr>
          <p:cNvSpPr>
            <a:spLocks noGrp="1"/>
          </p:cNvSpPr>
          <p:nvPr>
            <p:ph type="title"/>
          </p:nvPr>
        </p:nvSpPr>
        <p:spPr>
          <a:xfrm>
            <a:off x="2231136" y="331351"/>
            <a:ext cx="7729728" cy="1188720"/>
          </a:xfrm>
          <a:noFill/>
          <a:ln>
            <a:solidFill>
              <a:schemeClr val="tx1"/>
            </a:solidFill>
          </a:ln>
        </p:spPr>
        <p:txBody>
          <a:bodyPr>
            <a:normAutofit/>
          </a:bodyPr>
          <a:lstStyle/>
          <a:p>
            <a:pPr eaLnBrk="1" hangingPunct="1"/>
            <a:r>
              <a:rPr lang="en-US" altLang="en-US">
                <a:solidFill>
                  <a:schemeClr val="tx1"/>
                </a:solidFill>
              </a:rPr>
              <a:t>Zimbabwe covid-19 lockdown</a:t>
            </a:r>
            <a:endParaRPr lang="en-US" altLang="en-US" dirty="0">
              <a:solidFill>
                <a:schemeClr val="tx1"/>
              </a:solidFill>
            </a:endParaRPr>
          </a:p>
        </p:txBody>
      </p:sp>
      <p:sp>
        <p:nvSpPr>
          <p:cNvPr id="28675" name="Slide Number Placeholder 3">
            <a:extLst>
              <a:ext uri="{FF2B5EF4-FFF2-40B4-BE49-F238E27FC236}">
                <a16:creationId xmlns:a16="http://schemas.microsoft.com/office/drawing/2014/main" id="{C8F349E1-B271-EA41-A7B4-4705C272746F}"/>
              </a:ext>
            </a:extLst>
          </p:cNvPr>
          <p:cNvSpPr>
            <a:spLocks noGrp="1" noChangeArrowheads="1"/>
          </p:cNvSpPr>
          <p:nvPr>
            <p:ph type="sldNum" sz="quarter" idx="12"/>
          </p:nvPr>
        </p:nvSpPr>
        <p:spPr bwMode="auto">
          <a:xfrm>
            <a:off x="10758922" y="6217920"/>
            <a:ext cx="365760" cy="36576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90000"/>
              </a:lnSpc>
              <a:spcBef>
                <a:spcPct val="0"/>
              </a:spcBef>
              <a:spcAft>
                <a:spcPts val="600"/>
              </a:spcAft>
              <a:buFontTx/>
              <a:buNone/>
            </a:pPr>
            <a:fld id="{E16614A0-844A-474D-93A3-C353F93B3DDF}" type="slidenum">
              <a:rPr lang="en-US" altLang="en-US" sz="1000" smtClean="0"/>
              <a:pPr>
                <a:lnSpc>
                  <a:spcPct val="90000"/>
                </a:lnSpc>
                <a:spcBef>
                  <a:spcPct val="0"/>
                </a:spcBef>
                <a:spcAft>
                  <a:spcPts val="600"/>
                </a:spcAft>
                <a:buFontTx/>
                <a:buNone/>
              </a:pPr>
              <a:t>12</a:t>
            </a:fld>
            <a:endParaRPr lang="en-US" altLang="en-US" sz="1000"/>
          </a:p>
        </p:txBody>
      </p:sp>
    </p:spTree>
  </p:cSld>
  <p:clrMapOvr>
    <a:overrideClrMapping bg1="dk1" tx1="lt1" bg2="dk2" tx2="lt2" accent1="accent1" accent2="accent2" accent3="accent3" accent4="accent4" accent5="accent5" accent6="accent6" hlink="hlink" folHlink="folHlink"/>
  </p:clrMapOvr>
  <p:transition advClick="0" advTm="20000">
    <p:wipe/>
  </p:transition>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C812B2C-A719-AF42-ADDF-8552AF49C10D}"/>
              </a:ext>
            </a:extLst>
          </p:cNvPr>
          <p:cNvPicPr>
            <a:picLocks noChangeAspect="1"/>
          </p:cNvPicPr>
          <p:nvPr/>
        </p:nvPicPr>
        <p:blipFill rotWithShape="1">
          <a:blip r:embed="rId2"/>
          <a:srcRect t="12022" r="-3" b="-3"/>
          <a:stretch/>
        </p:blipFill>
        <p:spPr>
          <a:xfrm>
            <a:off x="5162052" y="3272588"/>
            <a:ext cx="6105382" cy="3585411"/>
          </a:xfrm>
          <a:prstGeom prst="rect">
            <a:avLst/>
          </a:prstGeom>
        </p:spPr>
      </p:pic>
      <p:pic>
        <p:nvPicPr>
          <p:cNvPr id="4" name="Picture 3">
            <a:extLst>
              <a:ext uri="{FF2B5EF4-FFF2-40B4-BE49-F238E27FC236}">
                <a16:creationId xmlns:a16="http://schemas.microsoft.com/office/drawing/2014/main" id="{B870717A-F994-0142-8760-44A1373D10A5}"/>
              </a:ext>
            </a:extLst>
          </p:cNvPr>
          <p:cNvPicPr>
            <a:picLocks noChangeAspect="1"/>
          </p:cNvPicPr>
          <p:nvPr/>
        </p:nvPicPr>
        <p:blipFill rotWithShape="1">
          <a:blip r:embed="rId3"/>
          <a:srcRect r="1" b="4876"/>
          <a:stretch/>
        </p:blipFill>
        <p:spPr>
          <a:xfrm>
            <a:off x="20" y="9"/>
            <a:ext cx="7279893" cy="3895335"/>
          </a:xfrm>
          <a:custGeom>
            <a:avLst/>
            <a:gdLst/>
            <a:ahLst/>
            <a:cxnLst/>
            <a:rect l="l" t="t" r="r" b="b"/>
            <a:pathLst>
              <a:path w="7279913" h="3895335">
                <a:moveTo>
                  <a:pt x="0" y="0"/>
                </a:moveTo>
                <a:lnTo>
                  <a:pt x="7279913" y="0"/>
                </a:lnTo>
                <a:lnTo>
                  <a:pt x="7279913" y="3116976"/>
                </a:lnTo>
                <a:lnTo>
                  <a:pt x="5011287" y="3116976"/>
                </a:lnTo>
                <a:lnTo>
                  <a:pt x="5011287" y="3895335"/>
                </a:lnTo>
                <a:lnTo>
                  <a:pt x="0" y="3895335"/>
                </a:lnTo>
                <a:close/>
              </a:path>
            </a:pathLst>
          </a:custGeom>
        </p:spPr>
      </p:pic>
      <p:pic>
        <p:nvPicPr>
          <p:cNvPr id="5" name="Picture 4">
            <a:extLst>
              <a:ext uri="{FF2B5EF4-FFF2-40B4-BE49-F238E27FC236}">
                <a16:creationId xmlns:a16="http://schemas.microsoft.com/office/drawing/2014/main" id="{8E1A4FEE-30BC-2144-89F0-80D0893BF8C2}"/>
              </a:ext>
            </a:extLst>
          </p:cNvPr>
          <p:cNvPicPr>
            <a:picLocks noChangeAspect="1"/>
          </p:cNvPicPr>
          <p:nvPr/>
        </p:nvPicPr>
        <p:blipFill rotWithShape="1">
          <a:blip r:embed="rId4"/>
          <a:srcRect r="19017" b="4"/>
          <a:stretch/>
        </p:blipFill>
        <p:spPr>
          <a:xfrm>
            <a:off x="7458302" y="-22547"/>
            <a:ext cx="3809132" cy="3139531"/>
          </a:xfrm>
          <a:prstGeom prst="rect">
            <a:avLst/>
          </a:prstGeom>
        </p:spPr>
      </p:pic>
      <p:pic>
        <p:nvPicPr>
          <p:cNvPr id="3" name="Picture 2">
            <a:extLst>
              <a:ext uri="{FF2B5EF4-FFF2-40B4-BE49-F238E27FC236}">
                <a16:creationId xmlns:a16="http://schemas.microsoft.com/office/drawing/2014/main" id="{7CDDEE66-4FDA-B245-91B4-FB4C67B0E4F4}"/>
              </a:ext>
            </a:extLst>
          </p:cNvPr>
          <p:cNvPicPr>
            <a:picLocks noChangeAspect="1"/>
          </p:cNvPicPr>
          <p:nvPr/>
        </p:nvPicPr>
        <p:blipFill rotWithShape="1">
          <a:blip r:embed="rId5"/>
          <a:srcRect t="16358"/>
          <a:stretch/>
        </p:blipFill>
        <p:spPr>
          <a:xfrm>
            <a:off x="1" y="4065775"/>
            <a:ext cx="5001186" cy="2792224"/>
          </a:xfrm>
          <a:prstGeom prst="rect">
            <a:avLst/>
          </a:prstGeom>
        </p:spPr>
      </p:pic>
      <p:sp>
        <p:nvSpPr>
          <p:cNvPr id="25605" name="Rectangle 71">
            <a:extLst>
              <a:ext uri="{FF2B5EF4-FFF2-40B4-BE49-F238E27FC236}">
                <a16:creationId xmlns:a16="http://schemas.microsoft.com/office/drawing/2014/main" id="{25414FA1-2D4C-41DB-83DE-4F3E38C10A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23904" y="0"/>
            <a:ext cx="768096" cy="6858000"/>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603" name="Slide Number Placeholder 3">
            <a:extLst>
              <a:ext uri="{FF2B5EF4-FFF2-40B4-BE49-F238E27FC236}">
                <a16:creationId xmlns:a16="http://schemas.microsoft.com/office/drawing/2014/main" id="{FBCD4519-3126-8749-8D73-62C929529EF2}"/>
              </a:ext>
            </a:extLst>
          </p:cNvPr>
          <p:cNvSpPr>
            <a:spLocks noGrp="1" noChangeArrowheads="1"/>
          </p:cNvSpPr>
          <p:nvPr>
            <p:ph type="sldNum" sz="quarter" idx="12"/>
          </p:nvPr>
        </p:nvSpPr>
        <p:spPr bwMode="auto">
          <a:xfrm>
            <a:off x="11518232" y="6355080"/>
            <a:ext cx="505244" cy="365125"/>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rm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r" defTabSz="914400">
              <a:lnSpc>
                <a:spcPct val="90000"/>
              </a:lnSpc>
              <a:spcBef>
                <a:spcPct val="0"/>
              </a:spcBef>
              <a:spcAft>
                <a:spcPts val="600"/>
              </a:spcAft>
              <a:buFontTx/>
              <a:buNone/>
            </a:pPr>
            <a:fld id="{64FBF400-BCB0-BE4D-946F-4F438CFD5EDE}" type="slidenum">
              <a:rPr lang="en-US" altLang="en-US" sz="1200">
                <a:solidFill>
                  <a:srgbClr val="FFFFFF"/>
                </a:solidFill>
                <a:latin typeface="+mn-lt"/>
                <a:ea typeface="+mn-ea"/>
              </a:rPr>
              <a:pPr algn="r" defTabSz="914400">
                <a:lnSpc>
                  <a:spcPct val="90000"/>
                </a:lnSpc>
                <a:spcBef>
                  <a:spcPct val="0"/>
                </a:spcBef>
                <a:spcAft>
                  <a:spcPts val="600"/>
                </a:spcAft>
                <a:buFontTx/>
                <a:buNone/>
              </a:pPr>
              <a:t>13</a:t>
            </a:fld>
            <a:endParaRPr lang="en-US" altLang="en-US" sz="1200">
              <a:solidFill>
                <a:srgbClr val="FFFFFF"/>
              </a:solidFill>
              <a:latin typeface="+mn-lt"/>
              <a:ea typeface="+mn-ea"/>
            </a:endParaRPr>
          </a:p>
        </p:txBody>
      </p:sp>
    </p:spTree>
  </p:cSld>
  <p:clrMapOvr>
    <a:masterClrMapping/>
  </p:clrMapOvr>
  <p:transition advClick="0" advTm="20000">
    <p:wipe/>
  </p:transition>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9701" name="Picture 5" descr="A man is arrested by police officers after resisting orders to vacate a vegetable market area in Bulawayo, Zimbabwe on March 31, 2020">
            <a:extLst>
              <a:ext uri="{FF2B5EF4-FFF2-40B4-BE49-F238E27FC236}">
                <a16:creationId xmlns:a16="http://schemas.microsoft.com/office/drawing/2014/main" id="{1D3349DD-48BC-2741-9574-730CAD74D647}"/>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a:stretch/>
        </p:blipFill>
        <p:spPr bwMode="auto">
          <a:xfrm>
            <a:off x="-18779" y="-10564"/>
            <a:ext cx="12210779" cy="6868563"/>
          </a:xfrm>
          <a:prstGeom prst="rect">
            <a:avLst/>
          </a:prstGeom>
          <a:noFill/>
          <a:extLst>
            <a:ext uri="{909E8E84-426E-40DD-AFC4-6F175D3DCCD1}">
              <a14:hiddenFill xmlns:a14="http://schemas.microsoft.com/office/drawing/2010/main">
                <a:solidFill>
                  <a:srgbClr val="FFFFFF"/>
                </a:solidFill>
              </a14:hiddenFill>
            </a:ext>
          </a:extLst>
        </p:spPr>
      </p:pic>
      <p:sp>
        <p:nvSpPr>
          <p:cNvPr id="29697" name="Title 1">
            <a:extLst>
              <a:ext uri="{FF2B5EF4-FFF2-40B4-BE49-F238E27FC236}">
                <a16:creationId xmlns:a16="http://schemas.microsoft.com/office/drawing/2014/main" id="{45D14270-F304-A242-B564-AD4C09E17BF8}"/>
              </a:ext>
            </a:extLst>
          </p:cNvPr>
          <p:cNvSpPr>
            <a:spLocks noGrp="1"/>
          </p:cNvSpPr>
          <p:nvPr>
            <p:ph type="title"/>
          </p:nvPr>
        </p:nvSpPr>
        <p:spPr>
          <a:xfrm>
            <a:off x="1600200" y="2386744"/>
            <a:ext cx="8991600" cy="1645920"/>
          </a:xfrm>
          <a:solidFill>
            <a:schemeClr val="bg1">
              <a:alpha val="60000"/>
            </a:schemeClr>
          </a:solidFill>
          <a:ln w="38100" cap="sq">
            <a:solidFill>
              <a:schemeClr val="tx1"/>
            </a:solidFill>
            <a:miter lim="800000"/>
          </a:ln>
        </p:spPr>
        <p:txBody>
          <a:bodyPr vert="horz" lIns="274320" tIns="182880" rIns="274320" bIns="182880" rtlCol="0" anchor="ctr" anchorCtr="1">
            <a:normAutofit/>
          </a:bodyPr>
          <a:lstStyle/>
          <a:p>
            <a:r>
              <a:rPr lang="en-US" altLang="en-US" sz="3800" dirty="0">
                <a:solidFill>
                  <a:schemeClr val="tx1"/>
                </a:solidFill>
              </a:rPr>
              <a:t>Covid-19 lockdown arrests</a:t>
            </a:r>
          </a:p>
        </p:txBody>
      </p:sp>
      <p:sp>
        <p:nvSpPr>
          <p:cNvPr id="29699" name="Slide Number Placeholder 3">
            <a:extLst>
              <a:ext uri="{FF2B5EF4-FFF2-40B4-BE49-F238E27FC236}">
                <a16:creationId xmlns:a16="http://schemas.microsoft.com/office/drawing/2014/main" id="{D4221B6D-BC76-5F46-960D-FB417E743A37}"/>
              </a:ext>
            </a:extLst>
          </p:cNvPr>
          <p:cNvSpPr>
            <a:spLocks noGrp="1" noChangeArrowheads="1"/>
          </p:cNvSpPr>
          <p:nvPr>
            <p:ph type="sldNum" sz="quarter" idx="12"/>
          </p:nvPr>
        </p:nvSpPr>
        <p:spPr bwMode="auto">
          <a:xfrm>
            <a:off x="10758922" y="6217920"/>
            <a:ext cx="365760" cy="36576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18288" tIns="45720" rIns="18288" bIns="45720" rtlCol="0" anchor="ctr">
            <a:norm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90000"/>
              </a:lnSpc>
              <a:spcBef>
                <a:spcPct val="0"/>
              </a:spcBef>
              <a:spcAft>
                <a:spcPts val="600"/>
              </a:spcAft>
              <a:buFontTx/>
              <a:buNone/>
            </a:pPr>
            <a:fld id="{CAA26FAB-127D-CD43-BE5B-38337268BD1F}" type="slidenum">
              <a:rPr lang="en-US" altLang="en-US" sz="1100">
                <a:solidFill>
                  <a:srgbClr val="FFFFFF"/>
                </a:solidFill>
                <a:latin typeface="+mn-lt"/>
                <a:ea typeface="+mn-ea"/>
              </a:rPr>
              <a:pPr>
                <a:lnSpc>
                  <a:spcPct val="90000"/>
                </a:lnSpc>
                <a:spcBef>
                  <a:spcPct val="0"/>
                </a:spcBef>
                <a:spcAft>
                  <a:spcPts val="600"/>
                </a:spcAft>
                <a:buFontTx/>
                <a:buNone/>
              </a:pPr>
              <a:t>14</a:t>
            </a:fld>
            <a:endParaRPr lang="en-US" altLang="en-US" sz="1100">
              <a:solidFill>
                <a:srgbClr val="FFFFFF"/>
              </a:solidFill>
              <a:latin typeface="+mn-lt"/>
              <a:ea typeface="+mn-ea"/>
            </a:endParaRPr>
          </a:p>
        </p:txBody>
      </p:sp>
    </p:spTree>
  </p:cSld>
  <p:clrMapOvr>
    <a:overrideClrMapping bg1="dk1" tx1="lt1" bg2="dk2" tx2="lt2" accent1="accent1" accent2="accent2" accent3="accent3" accent4="accent4" accent5="accent5" accent6="accent6" hlink="hlink" folHlink="folHlink"/>
  </p:clrMapOvr>
  <p:transition advClick="0" advTm="20000">
    <p:wipe/>
  </p:transition>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3" name="Content Placeholder 2" descr="Diagram&#10;&#10;Description automatically generated">
            <a:extLst>
              <a:ext uri="{FF2B5EF4-FFF2-40B4-BE49-F238E27FC236}">
                <a16:creationId xmlns:a16="http://schemas.microsoft.com/office/drawing/2014/main" id="{CAC58799-AA39-844B-A34C-71DD93729EA9}"/>
              </a:ext>
            </a:extLst>
          </p:cNvPr>
          <p:cNvPicPr>
            <a:picLocks noGrp="1" noChangeAspect="1"/>
          </p:cNvPicPr>
          <p:nvPr>
            <p:ph idx="1"/>
          </p:nvPr>
        </p:nvPicPr>
        <p:blipFill rotWithShape="1">
          <a:blip r:embed="rId2"/>
          <a:srcRect r="4212" b="2"/>
          <a:stretch/>
        </p:blipFill>
        <p:spPr>
          <a:xfrm>
            <a:off x="321724" y="321732"/>
            <a:ext cx="7086768" cy="6214533"/>
          </a:xfrm>
          <a:prstGeom prst="rect">
            <a:avLst/>
          </a:prstGeom>
        </p:spPr>
      </p:pic>
      <p:pic>
        <p:nvPicPr>
          <p:cNvPr id="5" name="Picture 4" descr="A group of people posing for the camera&#10;&#10;Description automatically generated">
            <a:extLst>
              <a:ext uri="{FF2B5EF4-FFF2-40B4-BE49-F238E27FC236}">
                <a16:creationId xmlns:a16="http://schemas.microsoft.com/office/drawing/2014/main" id="{EB201CE0-F063-A04A-BBBF-A7C3092A4A7B}"/>
              </a:ext>
            </a:extLst>
          </p:cNvPr>
          <p:cNvPicPr>
            <a:picLocks noChangeAspect="1"/>
          </p:cNvPicPr>
          <p:nvPr/>
        </p:nvPicPr>
        <p:blipFill rotWithShape="1">
          <a:blip r:embed="rId3"/>
          <a:srcRect l="5921" r="-2" b="-2"/>
          <a:stretch/>
        </p:blipFill>
        <p:spPr>
          <a:xfrm>
            <a:off x="7499948" y="321732"/>
            <a:ext cx="4370327" cy="6214533"/>
          </a:xfrm>
          <a:prstGeom prst="rect">
            <a:avLst/>
          </a:prstGeom>
        </p:spPr>
      </p:pic>
      <p:sp>
        <p:nvSpPr>
          <p:cNvPr id="27651" name="Slide Number Placeholder 3">
            <a:extLst>
              <a:ext uri="{FF2B5EF4-FFF2-40B4-BE49-F238E27FC236}">
                <a16:creationId xmlns:a16="http://schemas.microsoft.com/office/drawing/2014/main" id="{AFC643D2-FE15-4646-A80A-8438F091E4BC}"/>
              </a:ext>
            </a:extLst>
          </p:cNvPr>
          <p:cNvSpPr>
            <a:spLocks noGrp="1" noChangeArrowheads="1"/>
          </p:cNvSpPr>
          <p:nvPr>
            <p:ph type="sldNum" sz="quarter" idx="12"/>
          </p:nvPr>
        </p:nvSpPr>
        <p:spPr bwMode="auto">
          <a:xfrm>
            <a:off x="10758922" y="5989318"/>
            <a:ext cx="365760" cy="36576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18288" tIns="45720" rIns="18288" bIns="45720" rtlCol="0" anchor="ctr">
            <a:norm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90000"/>
              </a:lnSpc>
              <a:spcBef>
                <a:spcPct val="0"/>
              </a:spcBef>
              <a:spcAft>
                <a:spcPts val="600"/>
              </a:spcAft>
              <a:buFontTx/>
              <a:buNone/>
            </a:pPr>
            <a:fld id="{D888EFAF-217F-AF47-A053-521ABA4D6BAC}" type="slidenum">
              <a:rPr lang="en-US" altLang="en-US" sz="1100" smtClean="0">
                <a:solidFill>
                  <a:srgbClr val="FFFFFF"/>
                </a:solidFill>
                <a:latin typeface="+mn-lt"/>
                <a:ea typeface="+mn-ea"/>
              </a:rPr>
              <a:pPr>
                <a:lnSpc>
                  <a:spcPct val="90000"/>
                </a:lnSpc>
                <a:spcBef>
                  <a:spcPct val="0"/>
                </a:spcBef>
                <a:spcAft>
                  <a:spcPts val="600"/>
                </a:spcAft>
                <a:buFontTx/>
                <a:buNone/>
              </a:pPr>
              <a:t>15</a:t>
            </a:fld>
            <a:endParaRPr lang="en-US" altLang="en-US" sz="1100">
              <a:solidFill>
                <a:srgbClr val="FFFFFF"/>
              </a:solidFill>
              <a:latin typeface="+mn-lt"/>
              <a:ea typeface="+mn-ea"/>
            </a:endParaRPr>
          </a:p>
        </p:txBody>
      </p:sp>
    </p:spTree>
  </p:cSld>
  <p:clrMapOvr>
    <a:masterClrMapping/>
  </p:clrMapOvr>
  <p:transition advClick="0" advTm="20000">
    <p:wipe/>
  </p:transition>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30727" name="Picture 7" descr="Chantelle listens to an audiobook">
            <a:extLst>
              <a:ext uri="{FF2B5EF4-FFF2-40B4-BE49-F238E27FC236}">
                <a16:creationId xmlns:a16="http://schemas.microsoft.com/office/drawing/2014/main" id="{E6BECBF3-B131-0B49-AFCA-D70AB68202D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16015"/>
          <a:stretch/>
        </p:blipFill>
        <p:spPr bwMode="auto">
          <a:xfrm>
            <a:off x="-47298" y="0"/>
            <a:ext cx="4319752" cy="6858000"/>
          </a:xfrm>
          <a:prstGeom prst="rect">
            <a:avLst/>
          </a:prstGeom>
          <a:noFill/>
          <a:extLst>
            <a:ext uri="{909E8E84-426E-40DD-AFC4-6F175D3DCCD1}">
              <a14:hiddenFill xmlns:a14="http://schemas.microsoft.com/office/drawing/2010/main">
                <a:solidFill>
                  <a:srgbClr val="FFFFFF"/>
                </a:solidFill>
              </a14:hiddenFill>
            </a:ext>
          </a:extLst>
        </p:spPr>
      </p:pic>
      <p:pic>
        <p:nvPicPr>
          <p:cNvPr id="30725" name="Picture 5" descr="Radio lessons">
            <a:extLst>
              <a:ext uri="{FF2B5EF4-FFF2-40B4-BE49-F238E27FC236}">
                <a16:creationId xmlns:a16="http://schemas.microsoft.com/office/drawing/2014/main" id="{D16077DC-E970-4140-BDF6-066365570D3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5374" t="11025" r="10637" b="5461"/>
          <a:stretch/>
        </p:blipFill>
        <p:spPr bwMode="auto">
          <a:xfrm>
            <a:off x="4319752" y="10"/>
            <a:ext cx="7872248" cy="6857990"/>
          </a:xfrm>
          <a:prstGeom prst="rect">
            <a:avLst/>
          </a:prstGeom>
          <a:noFill/>
          <a:extLst>
            <a:ext uri="{909E8E84-426E-40DD-AFC4-6F175D3DCCD1}">
              <a14:hiddenFill xmlns:a14="http://schemas.microsoft.com/office/drawing/2010/main">
                <a:solidFill>
                  <a:srgbClr val="FFFFFF"/>
                </a:solidFill>
              </a14:hiddenFill>
            </a:ext>
          </a:extLst>
        </p:spPr>
      </p:pic>
      <p:sp>
        <p:nvSpPr>
          <p:cNvPr id="30721" name="Title 1">
            <a:extLst>
              <a:ext uri="{FF2B5EF4-FFF2-40B4-BE49-F238E27FC236}">
                <a16:creationId xmlns:a16="http://schemas.microsoft.com/office/drawing/2014/main" id="{538766A8-95F7-8847-9C52-23A60DE11A61}"/>
              </a:ext>
            </a:extLst>
          </p:cNvPr>
          <p:cNvSpPr>
            <a:spLocks noGrp="1"/>
          </p:cNvSpPr>
          <p:nvPr>
            <p:ph type="title"/>
          </p:nvPr>
        </p:nvSpPr>
        <p:spPr>
          <a:xfrm>
            <a:off x="3263460" y="163961"/>
            <a:ext cx="3504581" cy="1649073"/>
          </a:xfrm>
          <a:solidFill>
            <a:schemeClr val="tx1">
              <a:alpha val="60000"/>
            </a:schemeClr>
          </a:solidFill>
          <a:ln>
            <a:solidFill>
              <a:schemeClr val="bg1"/>
            </a:solidFill>
          </a:ln>
        </p:spPr>
        <p:txBody>
          <a:bodyPr>
            <a:normAutofit/>
          </a:bodyPr>
          <a:lstStyle/>
          <a:p>
            <a:pPr eaLnBrk="1" hangingPunct="1"/>
            <a:r>
              <a:rPr lang="en-US" altLang="en-US" sz="3600" dirty="0">
                <a:solidFill>
                  <a:schemeClr val="bg1"/>
                </a:solidFill>
              </a:rPr>
              <a:t>K-12 remote learning</a:t>
            </a:r>
          </a:p>
        </p:txBody>
      </p:sp>
      <p:sp>
        <p:nvSpPr>
          <p:cNvPr id="30723" name="Slide Number Placeholder 3">
            <a:extLst>
              <a:ext uri="{FF2B5EF4-FFF2-40B4-BE49-F238E27FC236}">
                <a16:creationId xmlns:a16="http://schemas.microsoft.com/office/drawing/2014/main" id="{0152F309-DEAE-DA41-B73C-EFC262DD9771}"/>
              </a:ext>
            </a:extLst>
          </p:cNvPr>
          <p:cNvSpPr>
            <a:spLocks noGrp="1" noChangeArrowheads="1"/>
          </p:cNvSpPr>
          <p:nvPr>
            <p:ph type="sldNum" sz="quarter" idx="12"/>
          </p:nvPr>
        </p:nvSpPr>
        <p:spPr bwMode="auto">
          <a:xfrm>
            <a:off x="10758922" y="6217920"/>
            <a:ext cx="365760" cy="36576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90000"/>
              </a:lnSpc>
              <a:spcBef>
                <a:spcPct val="0"/>
              </a:spcBef>
              <a:spcAft>
                <a:spcPts val="600"/>
              </a:spcAft>
              <a:buFontTx/>
              <a:buNone/>
            </a:pPr>
            <a:fld id="{2B09A56F-70B7-D549-9F58-75CAED0C214B}" type="slidenum">
              <a:rPr lang="en-US" altLang="en-US" sz="1000" smtClean="0"/>
              <a:pPr>
                <a:lnSpc>
                  <a:spcPct val="90000"/>
                </a:lnSpc>
                <a:spcBef>
                  <a:spcPct val="0"/>
                </a:spcBef>
                <a:spcAft>
                  <a:spcPts val="600"/>
                </a:spcAft>
                <a:buFontTx/>
                <a:buNone/>
              </a:pPr>
              <a:t>16</a:t>
            </a:fld>
            <a:endParaRPr lang="en-US" altLang="en-US" sz="1000"/>
          </a:p>
        </p:txBody>
      </p:sp>
    </p:spTree>
  </p:cSld>
  <p:clrMapOvr>
    <a:masterClrMapping/>
  </p:clrMapOvr>
  <p:transition advClick="0" advTm="20000">
    <p:wipe/>
  </p:transition>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76" name="Rectangle 75">
            <a:extLst>
              <a:ext uri="{FF2B5EF4-FFF2-40B4-BE49-F238E27FC236}">
                <a16:creationId xmlns:a16="http://schemas.microsoft.com/office/drawing/2014/main" id="{C02C7B47-DF2D-46D9-9584-5C83FCA86F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82D3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Rectangle 77">
            <a:extLst>
              <a:ext uri="{FF2B5EF4-FFF2-40B4-BE49-F238E27FC236}">
                <a16:creationId xmlns:a16="http://schemas.microsoft.com/office/drawing/2014/main" id="{348541E3-A59C-41D3-85D2-70F0E0E9B6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6196" y="804672"/>
            <a:ext cx="10579608" cy="5248656"/>
          </a:xfrm>
          <a:prstGeom prst="rect">
            <a:avLst/>
          </a:prstGeom>
          <a:solidFill>
            <a:srgbClr val="FFFFFF"/>
          </a:solidFill>
          <a:ln w="2540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1751" name="Picture 7">
            <a:extLst>
              <a:ext uri="{FF2B5EF4-FFF2-40B4-BE49-F238E27FC236}">
                <a16:creationId xmlns:a16="http://schemas.microsoft.com/office/drawing/2014/main" id="{6797DE7B-4776-9448-86CF-63DF5829EF50}"/>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988356" y="1124712"/>
            <a:ext cx="8215287" cy="4608576"/>
          </a:xfrm>
          <a:prstGeom prst="rect">
            <a:avLst/>
          </a:prstGeom>
          <a:noFill/>
          <a:extLst>
            <a:ext uri="{909E8E84-426E-40DD-AFC4-6F175D3DCCD1}">
              <a14:hiddenFill xmlns:a14="http://schemas.microsoft.com/office/drawing/2010/main">
                <a:solidFill>
                  <a:srgbClr val="FFFFFF"/>
                </a:solidFill>
              </a14:hiddenFill>
            </a:ext>
          </a:extLst>
        </p:spPr>
      </p:pic>
      <p:sp>
        <p:nvSpPr>
          <p:cNvPr id="31747" name="Slide Number Placeholder 3">
            <a:extLst>
              <a:ext uri="{FF2B5EF4-FFF2-40B4-BE49-F238E27FC236}">
                <a16:creationId xmlns:a16="http://schemas.microsoft.com/office/drawing/2014/main" id="{941A9378-7CAF-864E-9A96-45F3938AFB77}"/>
              </a:ext>
            </a:extLst>
          </p:cNvPr>
          <p:cNvSpPr>
            <a:spLocks noGrp="1" noChangeArrowheads="1"/>
          </p:cNvSpPr>
          <p:nvPr>
            <p:ph type="sldNum" sz="quarter" idx="12"/>
          </p:nvPr>
        </p:nvSpPr>
        <p:spPr bwMode="auto">
          <a:xfrm>
            <a:off x="10758922" y="6217920"/>
            <a:ext cx="365760" cy="36576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18288" tIns="45720" rIns="18288" bIns="45720" rtlCol="0" anchor="ctr">
            <a:norm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90000"/>
              </a:lnSpc>
              <a:spcBef>
                <a:spcPct val="0"/>
              </a:spcBef>
              <a:spcAft>
                <a:spcPts val="600"/>
              </a:spcAft>
              <a:buFontTx/>
              <a:buNone/>
            </a:pPr>
            <a:fld id="{F20151E0-B8F9-9F4A-9860-B153F9EF3D0F}" type="slidenum">
              <a:rPr lang="en-US" altLang="en-US" sz="1100">
                <a:solidFill>
                  <a:srgbClr val="FFFFFF"/>
                </a:solidFill>
                <a:latin typeface="+mn-lt"/>
                <a:ea typeface="+mn-ea"/>
              </a:rPr>
              <a:pPr>
                <a:lnSpc>
                  <a:spcPct val="90000"/>
                </a:lnSpc>
                <a:spcBef>
                  <a:spcPct val="0"/>
                </a:spcBef>
                <a:spcAft>
                  <a:spcPts val="600"/>
                </a:spcAft>
                <a:buFontTx/>
                <a:buNone/>
              </a:pPr>
              <a:t>17</a:t>
            </a:fld>
            <a:endParaRPr lang="en-US" altLang="en-US" sz="1100">
              <a:solidFill>
                <a:srgbClr val="FFFFFF"/>
              </a:solidFill>
              <a:latin typeface="+mn-lt"/>
              <a:ea typeface="+mn-ea"/>
            </a:endParaRPr>
          </a:p>
        </p:txBody>
      </p:sp>
    </p:spTree>
  </p:cSld>
  <p:clrMapOvr>
    <a:masterClrMapping/>
  </p:clrMapOvr>
  <p:transition advClick="0" advTm="20000">
    <p:wip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Slide Number Placeholder 3">
            <a:extLst>
              <a:ext uri="{FF2B5EF4-FFF2-40B4-BE49-F238E27FC236}">
                <a16:creationId xmlns:a16="http://schemas.microsoft.com/office/drawing/2014/main" id="{E7A8B609-65E1-9C47-BB8A-05182E0517D4}"/>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fld id="{F9F04C43-A07E-6043-8695-A8A49F5EC2CB}" type="slidenum">
              <a:rPr lang="en-US" altLang="en-US" sz="1200">
                <a:solidFill>
                  <a:srgbClr val="898989"/>
                </a:solidFill>
              </a:rPr>
              <a:pPr>
                <a:spcBef>
                  <a:spcPct val="0"/>
                </a:spcBef>
                <a:buFontTx/>
                <a:buNone/>
              </a:pPr>
              <a:t>18</a:t>
            </a:fld>
            <a:endParaRPr lang="en-US" altLang="en-US" sz="1200">
              <a:solidFill>
                <a:srgbClr val="898989"/>
              </a:solidFill>
            </a:endParaRPr>
          </a:p>
        </p:txBody>
      </p:sp>
      <p:sp>
        <p:nvSpPr>
          <p:cNvPr id="2" name="Lightning Bolt 1">
            <a:extLst>
              <a:ext uri="{FF2B5EF4-FFF2-40B4-BE49-F238E27FC236}">
                <a16:creationId xmlns:a16="http://schemas.microsoft.com/office/drawing/2014/main" id="{6487F753-6F11-BE43-8908-3062E5146B8D}"/>
              </a:ext>
            </a:extLst>
          </p:cNvPr>
          <p:cNvSpPr/>
          <p:nvPr/>
        </p:nvSpPr>
        <p:spPr>
          <a:xfrm rot="937092">
            <a:off x="55809" y="697391"/>
            <a:ext cx="4250028" cy="5463218"/>
          </a:xfrm>
          <a:prstGeom prst="lightningBol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3EEBF6BD-718C-1840-83E2-36E9CF74034B}"/>
              </a:ext>
            </a:extLst>
          </p:cNvPr>
          <p:cNvSpPr/>
          <p:nvPr/>
        </p:nvSpPr>
        <p:spPr>
          <a:xfrm>
            <a:off x="3846488" y="1026490"/>
            <a:ext cx="7680102" cy="4524315"/>
          </a:xfrm>
          <a:prstGeom prst="rect">
            <a:avLst/>
          </a:prstGeom>
        </p:spPr>
        <p:txBody>
          <a:bodyPr wrap="square">
            <a:spAutoFit/>
          </a:bodyPr>
          <a:lstStyle/>
          <a:p>
            <a:r>
              <a:rPr lang="en-US" sz="7200" b="1" dirty="0">
                <a:solidFill>
                  <a:srgbClr val="231F20"/>
                </a:solidFill>
                <a:latin typeface="Britannic Bold" panose="020B0903060703020204" pitchFamily="34" charset="77"/>
              </a:rPr>
              <a:t>Students reject online learning as data costs hiked by 225%</a:t>
            </a:r>
            <a:r>
              <a:rPr lang="en-US" sz="5400" b="1" dirty="0">
                <a:solidFill>
                  <a:srgbClr val="231F20"/>
                </a:solidFill>
                <a:latin typeface="Britannic Bold" panose="020B0903060703020204" pitchFamily="34" charset="77"/>
              </a:rPr>
              <a:t> </a:t>
            </a:r>
            <a:r>
              <a:rPr lang="en-US" sz="3200" b="1" dirty="0">
                <a:solidFill>
                  <a:srgbClr val="231F20"/>
                </a:solidFill>
                <a:latin typeface="Britannic Bold" panose="020B0903060703020204" pitchFamily="34" charset="77"/>
              </a:rPr>
              <a:t>(MUKEREDZI, 2020)</a:t>
            </a:r>
            <a:endParaRPr lang="en-US" sz="4000" b="1" i="0" u="none" strike="noStrike" dirty="0">
              <a:solidFill>
                <a:srgbClr val="231F20"/>
              </a:solidFill>
              <a:effectLst/>
              <a:latin typeface="Britannic Bold" panose="020B0903060703020204" pitchFamily="34" charset="77"/>
            </a:endParaRPr>
          </a:p>
        </p:txBody>
      </p:sp>
    </p:spTree>
  </p:cSld>
  <p:clrMapOvr>
    <a:masterClrMapping/>
  </p:clrMapOvr>
  <p:transition advClick="0" advTm="20000">
    <p:wip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1">
            <a:extLst>
              <a:ext uri="{FF2B5EF4-FFF2-40B4-BE49-F238E27FC236}">
                <a16:creationId xmlns:a16="http://schemas.microsoft.com/office/drawing/2014/main" id="{422CC0CD-AD26-304B-B1A1-DA13B0A32256}"/>
              </a:ext>
            </a:extLst>
          </p:cNvPr>
          <p:cNvSpPr>
            <a:spLocks noGrp="1"/>
          </p:cNvSpPr>
          <p:nvPr>
            <p:ph type="title"/>
          </p:nvPr>
        </p:nvSpPr>
        <p:spPr/>
        <p:txBody>
          <a:bodyPr/>
          <a:lstStyle/>
          <a:p>
            <a:pPr eaLnBrk="1" hangingPunct="1"/>
            <a:endParaRPr lang="en-US" altLang="en-US"/>
          </a:p>
        </p:txBody>
      </p:sp>
      <p:sp>
        <p:nvSpPr>
          <p:cNvPr id="32770" name="Content Placeholder 2">
            <a:extLst>
              <a:ext uri="{FF2B5EF4-FFF2-40B4-BE49-F238E27FC236}">
                <a16:creationId xmlns:a16="http://schemas.microsoft.com/office/drawing/2014/main" id="{73F7C763-E534-924F-948B-1329F64F6E20}"/>
              </a:ext>
            </a:extLst>
          </p:cNvPr>
          <p:cNvSpPr>
            <a:spLocks noGrp="1"/>
          </p:cNvSpPr>
          <p:nvPr>
            <p:ph idx="1"/>
          </p:nvPr>
        </p:nvSpPr>
        <p:spPr/>
        <p:txBody>
          <a:bodyPr/>
          <a:lstStyle/>
          <a:p>
            <a:pPr eaLnBrk="1" hangingPunct="1"/>
            <a:endParaRPr lang="en-US" altLang="en-US"/>
          </a:p>
        </p:txBody>
      </p:sp>
      <p:pic>
        <p:nvPicPr>
          <p:cNvPr id="32773" name="Picture 5" descr="FILE: Teachers protesting against low pay and poor working conditions.">
            <a:extLst>
              <a:ext uri="{FF2B5EF4-FFF2-40B4-BE49-F238E27FC236}">
                <a16:creationId xmlns:a16="http://schemas.microsoft.com/office/drawing/2014/main" id="{D267EDC9-2340-0D49-BC77-64EFCA45B2B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82475" cy="6858000"/>
          </a:xfrm>
          <a:prstGeom prst="rect">
            <a:avLst/>
          </a:prstGeom>
          <a:noFill/>
          <a:extLst>
            <a:ext uri="{909E8E84-426E-40DD-AFC4-6F175D3DCCD1}">
              <a14:hiddenFill xmlns:a14="http://schemas.microsoft.com/office/drawing/2010/main">
                <a:solidFill>
                  <a:srgbClr val="FFFFFF"/>
                </a:solidFill>
              </a14:hiddenFill>
            </a:ext>
          </a:extLst>
        </p:spPr>
      </p:pic>
      <p:sp>
        <p:nvSpPr>
          <p:cNvPr id="32771" name="Slide Number Placeholder 3">
            <a:extLst>
              <a:ext uri="{FF2B5EF4-FFF2-40B4-BE49-F238E27FC236}">
                <a16:creationId xmlns:a16="http://schemas.microsoft.com/office/drawing/2014/main" id="{89B2FFFF-CBB5-7041-B774-FB15EC0E970A}"/>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fld id="{2725FE8D-323E-EA4F-9CDB-F94C3196BC86}" type="slidenum">
              <a:rPr lang="en-US" altLang="en-US" sz="1200">
                <a:solidFill>
                  <a:srgbClr val="898989"/>
                </a:solidFill>
              </a:rPr>
              <a:pPr>
                <a:spcBef>
                  <a:spcPct val="0"/>
                </a:spcBef>
                <a:buFontTx/>
                <a:buNone/>
              </a:pPr>
              <a:t>19</a:t>
            </a:fld>
            <a:endParaRPr lang="en-US" altLang="en-US" sz="1200">
              <a:solidFill>
                <a:srgbClr val="898989"/>
              </a:solidFill>
            </a:endParaRPr>
          </a:p>
        </p:txBody>
      </p:sp>
    </p:spTree>
  </p:cSld>
  <p:clrMapOvr>
    <a:masterClrMapping/>
  </p:clrMapOvr>
  <p:transition advClick="0" advTm="20000">
    <p:wipe/>
  </p:transition>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33797" name="Picture 5" descr="Children in class in masvingo">
            <a:extLst>
              <a:ext uri="{FF2B5EF4-FFF2-40B4-BE49-F238E27FC236}">
                <a16:creationId xmlns:a16="http://schemas.microsoft.com/office/drawing/2014/main" id="{4F96E9BD-F6E9-B84F-8DF7-B14DE048523D}"/>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5378" b="10353"/>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33795" name="Slide Number Placeholder 3">
            <a:extLst>
              <a:ext uri="{FF2B5EF4-FFF2-40B4-BE49-F238E27FC236}">
                <a16:creationId xmlns:a16="http://schemas.microsoft.com/office/drawing/2014/main" id="{A066C381-FAA2-9D49-8685-DEC60F5CE61B}"/>
              </a:ext>
            </a:extLst>
          </p:cNvPr>
          <p:cNvSpPr>
            <a:spLocks noGrp="1" noChangeArrowheads="1"/>
          </p:cNvSpPr>
          <p:nvPr>
            <p:ph type="sldNum" sz="quarter" idx="12"/>
          </p:nvPr>
        </p:nvSpPr>
        <p:spPr bwMode="auto">
          <a:xfrm>
            <a:off x="10758922" y="6217920"/>
            <a:ext cx="365760" cy="36576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18288" tIns="45720" rIns="18288" bIns="45720" rtlCol="0" anchor="ctr">
            <a:norm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90000"/>
              </a:lnSpc>
              <a:spcBef>
                <a:spcPct val="0"/>
              </a:spcBef>
              <a:spcAft>
                <a:spcPts val="600"/>
              </a:spcAft>
              <a:buFontTx/>
              <a:buNone/>
            </a:pPr>
            <a:fld id="{AEB7B114-61F7-E24F-97FF-DA7F74C474B2}" type="slidenum">
              <a:rPr lang="en-US" altLang="en-US" sz="1100">
                <a:solidFill>
                  <a:srgbClr val="FFFFFF"/>
                </a:solidFill>
                <a:latin typeface="+mn-lt"/>
                <a:ea typeface="+mn-ea"/>
              </a:rPr>
              <a:pPr>
                <a:lnSpc>
                  <a:spcPct val="90000"/>
                </a:lnSpc>
                <a:spcBef>
                  <a:spcPct val="0"/>
                </a:spcBef>
                <a:spcAft>
                  <a:spcPts val="600"/>
                </a:spcAft>
                <a:buFontTx/>
                <a:buNone/>
              </a:pPr>
              <a:t>20</a:t>
            </a:fld>
            <a:endParaRPr lang="en-US" altLang="en-US" sz="1100">
              <a:solidFill>
                <a:srgbClr val="FFFFFF"/>
              </a:solidFill>
              <a:latin typeface="+mn-lt"/>
              <a:ea typeface="+mn-ea"/>
            </a:endParaRPr>
          </a:p>
        </p:txBody>
      </p:sp>
    </p:spTree>
  </p:cSld>
  <p:clrMapOvr>
    <a:masterClrMapping/>
  </p:clrMapOvr>
  <p:transition advClick="0" advTm="20000">
    <p:wip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itle 1">
            <a:extLst>
              <a:ext uri="{FF2B5EF4-FFF2-40B4-BE49-F238E27FC236}">
                <a16:creationId xmlns:a16="http://schemas.microsoft.com/office/drawing/2014/main" id="{6A42B315-B892-8E43-930E-B7A1F7F08DCD}"/>
              </a:ext>
            </a:extLst>
          </p:cNvPr>
          <p:cNvSpPr>
            <a:spLocks noGrp="1"/>
          </p:cNvSpPr>
          <p:nvPr>
            <p:ph type="title"/>
          </p:nvPr>
        </p:nvSpPr>
        <p:spPr>
          <a:xfrm>
            <a:off x="2231136" y="152138"/>
            <a:ext cx="7729728" cy="710011"/>
          </a:xfrm>
        </p:spPr>
        <p:txBody>
          <a:bodyPr>
            <a:normAutofit fontScale="90000"/>
          </a:bodyPr>
          <a:lstStyle/>
          <a:p>
            <a:pPr eaLnBrk="1" hangingPunct="1"/>
            <a:r>
              <a:rPr lang="en-US" altLang="en-US" dirty="0"/>
              <a:t>References</a:t>
            </a:r>
          </a:p>
        </p:txBody>
      </p:sp>
      <p:sp>
        <p:nvSpPr>
          <p:cNvPr id="34818" name="Content Placeholder 2">
            <a:extLst>
              <a:ext uri="{FF2B5EF4-FFF2-40B4-BE49-F238E27FC236}">
                <a16:creationId xmlns:a16="http://schemas.microsoft.com/office/drawing/2014/main" id="{8252C472-02D6-7A45-8994-C23B17888C15}"/>
              </a:ext>
            </a:extLst>
          </p:cNvPr>
          <p:cNvSpPr>
            <a:spLocks noGrp="1"/>
          </p:cNvSpPr>
          <p:nvPr>
            <p:ph idx="1"/>
          </p:nvPr>
        </p:nvSpPr>
        <p:spPr>
          <a:xfrm>
            <a:off x="327442" y="988160"/>
            <a:ext cx="11537115" cy="5595520"/>
          </a:xfrm>
        </p:spPr>
        <p:txBody>
          <a:bodyPr>
            <a:noAutofit/>
          </a:bodyPr>
          <a:lstStyle/>
          <a:p>
            <a:pPr marL="0" indent="0">
              <a:buNone/>
            </a:pPr>
            <a:r>
              <a:rPr lang="en-US" sz="800" dirty="0"/>
              <a:t>ALJAZEERA NEWS. (2020, August 25). </a:t>
            </a:r>
            <a:r>
              <a:rPr lang="en-US" sz="800" i="1" dirty="0"/>
              <a:t>It’s Now Illegal for Zimbabwe Schools to Expel Pregnant Girls</a:t>
            </a:r>
            <a:r>
              <a:rPr lang="en-US" sz="800" dirty="0"/>
              <a:t>. Breaking News, World News and Video from Al Jazeera. </a:t>
            </a:r>
            <a:r>
              <a:rPr lang="en-US" sz="800" dirty="0">
                <a:hlinkClick r:id="rId2"/>
              </a:rPr>
              <a:t>https://www.aljazeera.com/news/2020/8/25/its-now-illegal-for-zimbabwe-schools-to-expel-pregnant-girls</a:t>
            </a:r>
            <a:endParaRPr lang="en-US" sz="800" dirty="0"/>
          </a:p>
          <a:p>
            <a:pPr marL="0" indent="0">
              <a:buNone/>
            </a:pPr>
            <a:r>
              <a:rPr lang="en-US" sz="800" dirty="0" err="1"/>
              <a:t>Bamhare</a:t>
            </a:r>
            <a:r>
              <a:rPr lang="en-US" sz="800" dirty="0"/>
              <a:t>, R. (2020, August 24). </a:t>
            </a:r>
            <a:r>
              <a:rPr lang="en-US" sz="800" i="1" dirty="0" err="1"/>
              <a:t>Iogt’s</a:t>
            </a:r>
            <a:r>
              <a:rPr lang="en-US" sz="800" i="1" dirty="0"/>
              <a:t> Storybooks Popular With Young Learners</a:t>
            </a:r>
            <a:r>
              <a:rPr lang="en-US" sz="800" dirty="0"/>
              <a:t>. UNICEF. </a:t>
            </a:r>
            <a:r>
              <a:rPr lang="en-US" sz="800" dirty="0">
                <a:hlinkClick r:id="rId3"/>
              </a:rPr>
              <a:t>https://www.unicef.org/zimbabwe/stories/iogts-storybooks-popular-young-learners</a:t>
            </a:r>
            <a:endParaRPr lang="en-US" sz="800" dirty="0"/>
          </a:p>
          <a:p>
            <a:pPr marL="0" indent="0">
              <a:buNone/>
            </a:pPr>
            <a:r>
              <a:rPr lang="en-US" sz="800" dirty="0"/>
              <a:t>BBC News. (2020, July 19). </a:t>
            </a:r>
            <a:r>
              <a:rPr lang="en-US" sz="800" i="1" dirty="0"/>
              <a:t>Coronavirus: Zimbabwe Arrests 100,000 for 'Violations' of Measures</a:t>
            </a:r>
            <a:r>
              <a:rPr lang="en-US" sz="800" dirty="0"/>
              <a:t>. Retrieved October 4, 2020, from </a:t>
            </a:r>
            <a:r>
              <a:rPr lang="en-US" sz="800" dirty="0">
                <a:hlinkClick r:id="rId4"/>
              </a:rPr>
              <a:t>https://www.bbc.com/news/topics/crr7mlg0rpvt/zimbabwe</a:t>
            </a:r>
            <a:endParaRPr lang="en-US" sz="800" dirty="0"/>
          </a:p>
          <a:p>
            <a:pPr marL="0" indent="0">
              <a:buNone/>
            </a:pPr>
            <a:r>
              <a:rPr lang="en-US" sz="800" dirty="0"/>
              <a:t>BBC. (2019, March 19). </a:t>
            </a:r>
            <a:r>
              <a:rPr lang="en-US" sz="800" i="1" dirty="0"/>
              <a:t>Zimbabwe Profile - Timeline</a:t>
            </a:r>
            <a:r>
              <a:rPr lang="en-US" sz="800" dirty="0"/>
              <a:t>. BBC News. </a:t>
            </a:r>
            <a:r>
              <a:rPr lang="en-US" sz="800" dirty="0">
                <a:hlinkClick r:id="rId5"/>
              </a:rPr>
              <a:t>https://www.bbc.com/news/world-africa-14113618</a:t>
            </a:r>
            <a:endParaRPr lang="en-US" sz="800" dirty="0"/>
          </a:p>
          <a:p>
            <a:pPr marL="0" indent="0">
              <a:buNone/>
            </a:pPr>
            <a:r>
              <a:rPr lang="en-US" sz="800" dirty="0"/>
              <a:t>Central Intelligence Agency. (2020, September 29). </a:t>
            </a:r>
            <a:r>
              <a:rPr lang="en-US" sz="800" i="1" dirty="0"/>
              <a:t>Africa: Zimbabwe — The World Factbook</a:t>
            </a:r>
            <a:r>
              <a:rPr lang="en-US" sz="800" dirty="0"/>
              <a:t>. Welcome to the CIA Web Site — Central Intelligence Agency. Retrieved October 4, 2020, from </a:t>
            </a:r>
            <a:r>
              <a:rPr lang="en-US" sz="800" dirty="0">
                <a:hlinkClick r:id="rId6"/>
              </a:rPr>
              <a:t>https://www.cia.gov/library/publications/the-world-factbook/geos/zi.html</a:t>
            </a:r>
            <a:endParaRPr lang="en-US" sz="800" dirty="0"/>
          </a:p>
          <a:p>
            <a:pPr marL="0" indent="0">
              <a:buNone/>
            </a:pPr>
            <a:r>
              <a:rPr lang="en-US" sz="800" dirty="0" err="1"/>
              <a:t>Garwe</a:t>
            </a:r>
            <a:r>
              <a:rPr lang="en-US" sz="800" dirty="0"/>
              <a:t>, E. C., &amp; </a:t>
            </a:r>
            <a:r>
              <a:rPr lang="en-US" sz="800" dirty="0" err="1"/>
              <a:t>Thondhlana</a:t>
            </a:r>
            <a:r>
              <a:rPr lang="en-US" sz="800" dirty="0"/>
              <a:t>, J. (2018). Higher education systems and institutions, Zimbabwe. </a:t>
            </a:r>
            <a:r>
              <a:rPr lang="en-US" sz="800" i="1" dirty="0"/>
              <a:t>Encyclopedia of International Higher Education Systems and Institutions</a:t>
            </a:r>
            <a:r>
              <a:rPr lang="en-US" sz="800" dirty="0"/>
              <a:t>, 1-11. </a:t>
            </a:r>
            <a:r>
              <a:rPr lang="en-US" sz="800" dirty="0">
                <a:hlinkClick r:id="rId7"/>
              </a:rPr>
              <a:t>https://doi.org/10.1007/978-94-017-9553-1_479-1</a:t>
            </a:r>
            <a:endParaRPr lang="en-US" sz="800" dirty="0"/>
          </a:p>
          <a:p>
            <a:pPr marL="0" indent="0">
              <a:buNone/>
            </a:pPr>
            <a:r>
              <a:rPr lang="en-US" sz="800" dirty="0"/>
              <a:t>Gavin, M. (2020, June 18). </a:t>
            </a:r>
            <a:r>
              <a:rPr lang="en-US" sz="800" i="1" dirty="0"/>
              <a:t>The authoritarian politics of COVID-19 in Zimbabwe</a:t>
            </a:r>
            <a:r>
              <a:rPr lang="en-US" sz="800" dirty="0"/>
              <a:t>. Council on Foreign Relations. </a:t>
            </a:r>
            <a:r>
              <a:rPr lang="en-US" sz="800" dirty="0">
                <a:hlinkClick r:id="rId8"/>
              </a:rPr>
              <a:t>https://www.cfr.org/blog/authoritarian-politics-covid-19-zimbabwe</a:t>
            </a:r>
            <a:endParaRPr lang="en-US" sz="800" dirty="0"/>
          </a:p>
          <a:p>
            <a:pPr marL="0" indent="0">
              <a:buNone/>
            </a:pPr>
            <a:r>
              <a:rPr lang="en-US" sz="800" dirty="0" err="1"/>
              <a:t>Knoema</a:t>
            </a:r>
            <a:r>
              <a:rPr lang="en-US" sz="800" dirty="0"/>
              <a:t>. (2018, February 1). </a:t>
            </a:r>
            <a:r>
              <a:rPr lang="en-US" sz="800" i="1" dirty="0"/>
              <a:t>How Did Zimbabwe Change Over 37 Years of Robert Mugabe's </a:t>
            </a:r>
            <a:r>
              <a:rPr lang="en-US" sz="800" i="1" dirty="0" err="1"/>
              <a:t>Rule?</a:t>
            </a:r>
            <a:r>
              <a:rPr lang="en-US" sz="800" dirty="0" err="1">
                <a:hlinkClick r:id="rId9"/>
              </a:rPr>
              <a:t>https</a:t>
            </a:r>
            <a:r>
              <a:rPr lang="en-US" sz="800" dirty="0">
                <a:hlinkClick r:id="rId9"/>
              </a:rPr>
              <a:t>://knoema.com/infographics/olumvzc/how-did-zimbabwe-change-over-37-years-of-robert-mugabe-s-rule</a:t>
            </a:r>
            <a:endParaRPr lang="en-US" sz="800" dirty="0"/>
          </a:p>
          <a:p>
            <a:pPr marL="0" indent="0">
              <a:buNone/>
            </a:pPr>
            <a:r>
              <a:rPr lang="en-US" sz="800" dirty="0" err="1"/>
              <a:t>Matiashe</a:t>
            </a:r>
            <a:r>
              <a:rPr lang="en-US" sz="800" dirty="0"/>
              <a:t>, F. S. (2020, April 1). </a:t>
            </a:r>
            <a:r>
              <a:rPr lang="en-US" sz="800" i="1" dirty="0"/>
              <a:t>Zimbabwe’s Universities are Manufacturing Masks, Gloves and Hand Sanitizers to Beat Coronavirus</a:t>
            </a:r>
            <a:r>
              <a:rPr lang="en-US" sz="800" dirty="0"/>
              <a:t>. Quartz Africa. </a:t>
            </a:r>
            <a:r>
              <a:rPr lang="en-US" sz="800" dirty="0">
                <a:hlinkClick r:id="rId10"/>
              </a:rPr>
              <a:t>https://qz.com/africa/1830380/coronavirus-zimbabwe-universities-making-face-masks-gloves/</a:t>
            </a:r>
            <a:endParaRPr lang="en-US" sz="800" dirty="0"/>
          </a:p>
          <a:p>
            <a:pPr marL="0" indent="0">
              <a:buNone/>
            </a:pPr>
            <a:r>
              <a:rPr lang="en-US" sz="800" dirty="0"/>
              <a:t>Ministry of Primary and Secondary Education. (2020, May 4). </a:t>
            </a:r>
            <a:r>
              <a:rPr lang="en-US" sz="800" i="1" dirty="0"/>
              <a:t>EDUCATION CLUSTER STRATEGY Zimbabwe COVID-19 Preparedness and Response </a:t>
            </a:r>
            <a:r>
              <a:rPr lang="en-US" sz="800" i="1" dirty="0" err="1"/>
              <a:t>Strategyv</a:t>
            </a:r>
            <a:r>
              <a:rPr lang="en-US" sz="800" dirty="0"/>
              <a:t>. </a:t>
            </a:r>
            <a:r>
              <a:rPr lang="en-US" sz="800" dirty="0" err="1"/>
              <a:t>Planipolis</a:t>
            </a:r>
            <a:r>
              <a:rPr lang="en-US" sz="800" dirty="0"/>
              <a:t>. </a:t>
            </a:r>
            <a:r>
              <a:rPr lang="en-US" sz="800" dirty="0">
                <a:hlinkClick r:id="rId11"/>
              </a:rPr>
              <a:t>https://planipolis.iiep.unesco.org/sites/planipolis/files/ressources/zimbabwe_education_cluster_covid_strategy_12.05.2020_final.pdf</a:t>
            </a:r>
            <a:endParaRPr lang="en-US" sz="800" dirty="0"/>
          </a:p>
          <a:p>
            <a:pPr marL="0" indent="0">
              <a:buNone/>
            </a:pPr>
            <a:r>
              <a:rPr lang="en-US" sz="800" dirty="0" err="1"/>
              <a:t>Mokwetsi</a:t>
            </a:r>
            <a:r>
              <a:rPr lang="en-US" sz="800" dirty="0"/>
              <a:t>, J. (2020, September 3). </a:t>
            </a:r>
            <a:r>
              <a:rPr lang="en-US" sz="800" i="1" dirty="0"/>
              <a:t>Radio Lessons Provide Much Needed Continuity in Learning Amid the Covid-19 Pandemic</a:t>
            </a:r>
            <a:r>
              <a:rPr lang="en-US" sz="800" dirty="0"/>
              <a:t>. UNICEF. </a:t>
            </a:r>
            <a:r>
              <a:rPr lang="en-US" sz="800" dirty="0">
                <a:hlinkClick r:id="rId12"/>
              </a:rPr>
              <a:t>https://www.unicef.org/zimbabwe/stories/radio-lessons-provide-needed-continuity-learning-amid-covid-19-pandemic</a:t>
            </a:r>
            <a:endParaRPr lang="en-US" sz="800" dirty="0"/>
          </a:p>
          <a:p>
            <a:pPr marL="0" indent="0">
              <a:buNone/>
            </a:pPr>
            <a:r>
              <a:rPr lang="en-US" sz="800" dirty="0" err="1"/>
              <a:t>Mukeredzi</a:t>
            </a:r>
            <a:r>
              <a:rPr lang="en-US" sz="800" dirty="0"/>
              <a:t>, T. (2020, May 4). </a:t>
            </a:r>
            <a:r>
              <a:rPr lang="en-US" sz="800" i="1" dirty="0"/>
              <a:t>Students Reject Online Learning as Data Costs Hiked By 225%</a:t>
            </a:r>
            <a:r>
              <a:rPr lang="en-US" sz="800" dirty="0"/>
              <a:t>. University World News. </a:t>
            </a:r>
            <a:r>
              <a:rPr lang="en-US" sz="800" dirty="0">
                <a:hlinkClick r:id="rId13"/>
              </a:rPr>
              <a:t>https://www.universityworldnews.com/post.php?story=20200504142003239</a:t>
            </a:r>
            <a:endParaRPr lang="en-US" sz="800" dirty="0"/>
          </a:p>
          <a:p>
            <a:pPr marL="0" indent="0">
              <a:buNone/>
            </a:pPr>
            <a:r>
              <a:rPr lang="en-US" sz="800" dirty="0" err="1"/>
              <a:t>Pindula</a:t>
            </a:r>
            <a:r>
              <a:rPr lang="en-US" sz="800" dirty="0"/>
              <a:t>. (2019, February 19). </a:t>
            </a:r>
            <a:r>
              <a:rPr lang="en-US" sz="800" i="1" dirty="0"/>
              <a:t>Education in Zimbabwe</a:t>
            </a:r>
            <a:r>
              <a:rPr lang="en-US" sz="800" dirty="0"/>
              <a:t>. Retrieved October 4, 2020, from </a:t>
            </a:r>
            <a:r>
              <a:rPr lang="en-US" sz="800" dirty="0">
                <a:hlinkClick r:id="rId14"/>
              </a:rPr>
              <a:t>https://www.pindula.co.zw/Education_in_Zimbabwe</a:t>
            </a:r>
            <a:endParaRPr lang="en-US" sz="800" dirty="0"/>
          </a:p>
          <a:p>
            <a:pPr marL="0" indent="0">
              <a:buNone/>
            </a:pPr>
            <a:r>
              <a:rPr lang="en-US" sz="800" dirty="0" err="1"/>
              <a:t>Pintak</a:t>
            </a:r>
            <a:r>
              <a:rPr lang="en-US" sz="800" dirty="0"/>
              <a:t>, L. (2019, September 6). </a:t>
            </a:r>
            <a:r>
              <a:rPr lang="en-US" sz="800" i="1" dirty="0"/>
              <a:t>I Met Robert Mugabe in the Late 1970s. What He Told Me Still Haunts Me</a:t>
            </a:r>
            <a:r>
              <a:rPr lang="en-US" sz="800" dirty="0"/>
              <a:t>. Vox. </a:t>
            </a:r>
            <a:r>
              <a:rPr lang="en-US" sz="800" dirty="0">
                <a:hlinkClick r:id="rId15"/>
              </a:rPr>
              <a:t>https://www.vox.com/world/2019/9/6/20853400/robert-mugabe-dead-zimbabwe-president-zanu-pf</a:t>
            </a:r>
            <a:endParaRPr lang="en-US" sz="800" dirty="0"/>
          </a:p>
          <a:p>
            <a:pPr marL="0" indent="0">
              <a:buNone/>
            </a:pPr>
            <a:r>
              <a:rPr lang="en-US" sz="800" dirty="0" err="1"/>
              <a:t>TradingEconomics</a:t>
            </a:r>
            <a:r>
              <a:rPr lang="en-US" sz="800" dirty="0"/>
              <a:t>. (2015). </a:t>
            </a:r>
            <a:r>
              <a:rPr lang="en-US" sz="800" i="1" dirty="0"/>
              <a:t>Zimbabwe - School enrollment, tertiary (% gross) - 1971-2015 data | 2020 forecast</a:t>
            </a:r>
            <a:r>
              <a:rPr lang="en-US" sz="800" dirty="0"/>
              <a:t>. TRADING ECONOMICS | 20 million INDICATORS FROM 196 COUNTRIES. </a:t>
            </a:r>
            <a:r>
              <a:rPr lang="en-US" sz="800" dirty="0">
                <a:hlinkClick r:id="rId16"/>
              </a:rPr>
              <a:t>https://tradingeconomics.com/zimbabwe/school-enrollment-tertiary-percent-gross-wb-data.html</a:t>
            </a:r>
            <a:endParaRPr lang="en-US" sz="800" dirty="0"/>
          </a:p>
          <a:p>
            <a:pPr marL="0" indent="0">
              <a:buNone/>
            </a:pPr>
            <a:r>
              <a:rPr lang="en-US" sz="800" dirty="0"/>
              <a:t>TRADINGECONOMICS. (n.d.). </a:t>
            </a:r>
            <a:r>
              <a:rPr lang="en-US" sz="800" i="1" dirty="0"/>
              <a:t>Zimbabwe - Literacy rate, adult total (% of people ages 15 and above) - 1982-2015 data | 2020 forecast</a:t>
            </a:r>
            <a:r>
              <a:rPr lang="en-US" sz="800" dirty="0"/>
              <a:t>. TRADING ECONOMICS | 20 million INDICATORS FROM 196 COUNTRIES. </a:t>
            </a:r>
            <a:r>
              <a:rPr lang="en-US" sz="800" dirty="0">
                <a:hlinkClick r:id="rId17"/>
              </a:rPr>
              <a:t>https://tradingeconomics.com/zimbabwe/literacy-rate-adult-total-percent-of-people-ages-15-and-above-wb-data.html</a:t>
            </a:r>
            <a:endParaRPr lang="en-US" sz="800" dirty="0"/>
          </a:p>
          <a:p>
            <a:pPr marL="0" indent="0">
              <a:buNone/>
            </a:pPr>
            <a:r>
              <a:rPr lang="en-US" sz="800" dirty="0" err="1"/>
              <a:t>Tsiko</a:t>
            </a:r>
            <a:r>
              <a:rPr lang="en-US" sz="800" dirty="0"/>
              <a:t>, S. (2018, March 13). </a:t>
            </a:r>
            <a:r>
              <a:rPr lang="en-US" sz="800" i="1" dirty="0"/>
              <a:t>Where Does Zimbabwe’s Education Stand?</a:t>
            </a:r>
            <a:r>
              <a:rPr lang="en-US" sz="800" dirty="0"/>
              <a:t> </a:t>
            </a:r>
            <a:r>
              <a:rPr lang="en-US" sz="800" dirty="0" err="1"/>
              <a:t>ZimFact</a:t>
            </a:r>
            <a:r>
              <a:rPr lang="en-US" sz="800" dirty="0"/>
              <a:t>. </a:t>
            </a:r>
            <a:r>
              <a:rPr lang="en-US" sz="800" dirty="0">
                <a:hlinkClick r:id="rId18"/>
              </a:rPr>
              <a:t>https://zimfact.org/factsheet-where-does-zimbabwes-education-stand/</a:t>
            </a:r>
            <a:endParaRPr lang="en-US" sz="800" dirty="0"/>
          </a:p>
          <a:p>
            <a:pPr marL="0" indent="0">
              <a:buNone/>
            </a:pPr>
            <a:r>
              <a:rPr lang="en-US" sz="800" dirty="0"/>
              <a:t>UNICEF. (2020). </a:t>
            </a:r>
            <a:r>
              <a:rPr lang="en-US" sz="800" i="1" dirty="0"/>
              <a:t>Zimbabwe - Education</a:t>
            </a:r>
            <a:r>
              <a:rPr lang="en-US" sz="800" dirty="0"/>
              <a:t>. </a:t>
            </a:r>
            <a:r>
              <a:rPr lang="en-US" sz="800" dirty="0">
                <a:hlinkClick r:id="rId19"/>
              </a:rPr>
              <a:t>https://www.unicef.org/zimbabwe/education</a:t>
            </a:r>
            <a:endParaRPr lang="en-US" sz="800" dirty="0"/>
          </a:p>
          <a:p>
            <a:pPr marL="0" indent="0">
              <a:buNone/>
            </a:pPr>
            <a:r>
              <a:rPr lang="en-US" sz="800" dirty="0"/>
              <a:t>Vives, L. (2020, March 10). </a:t>
            </a:r>
            <a:r>
              <a:rPr lang="en-US" sz="800" i="1" dirty="0"/>
              <a:t>New Laws Allow Zimbabwe to Fine or Jail to Keep Kids in School</a:t>
            </a:r>
            <a:r>
              <a:rPr lang="en-US" sz="800" dirty="0"/>
              <a:t>. IDN-</a:t>
            </a:r>
            <a:r>
              <a:rPr lang="en-US" sz="800" dirty="0" err="1"/>
              <a:t>InDepthNews</a:t>
            </a:r>
            <a:r>
              <a:rPr lang="en-US" sz="800" dirty="0"/>
              <a:t> | Analysis That Matters. </a:t>
            </a:r>
            <a:r>
              <a:rPr lang="en-US" sz="800" dirty="0">
                <a:hlinkClick r:id="rId20"/>
              </a:rPr>
              <a:t>https://www.indepthnews.net/index.php/the-world/africa/3371-new-laws-allow-zimbabwe-to-fine-or-jail-to-keep-kids-in-school</a:t>
            </a:r>
            <a:endParaRPr lang="en-US" sz="800" dirty="0"/>
          </a:p>
          <a:p>
            <a:pPr marL="0" indent="0">
              <a:buNone/>
            </a:pPr>
            <a:r>
              <a:rPr lang="en-US" sz="800" dirty="0"/>
              <a:t>VOA. (2020, October 2). </a:t>
            </a:r>
            <a:r>
              <a:rPr lang="en-US" sz="800" i="1" dirty="0"/>
              <a:t>100,000 Zimbabwe Teachers Boycott Schools Over Low Pay, Covid-19 Fears</a:t>
            </a:r>
            <a:r>
              <a:rPr lang="en-US" sz="800" dirty="0"/>
              <a:t>. Voice of America. </a:t>
            </a:r>
            <a:r>
              <a:rPr lang="en-US" sz="800" dirty="0">
                <a:hlinkClick r:id="rId21"/>
              </a:rPr>
              <a:t>https://www.voazimbabwe.com/amp/zimbabwe-teachers-boycotting-schools-over-low-pay-covid-19-fears/5605890.html</a:t>
            </a:r>
            <a:endParaRPr lang="en-US" sz="800" dirty="0"/>
          </a:p>
          <a:p>
            <a:pPr marL="0" indent="0">
              <a:buNone/>
            </a:pPr>
            <a:r>
              <a:rPr lang="en-US" sz="800" dirty="0"/>
              <a:t>The World Bank. (2015). </a:t>
            </a:r>
            <a:r>
              <a:rPr lang="en-US" sz="800" i="1" dirty="0"/>
              <a:t>School Enrollment, Primary (% net) - Zimbabwe</a:t>
            </a:r>
            <a:r>
              <a:rPr lang="en-US" sz="800" dirty="0"/>
              <a:t>. World Bank Open Data | Data. </a:t>
            </a:r>
            <a:r>
              <a:rPr lang="en-US" sz="800" dirty="0">
                <a:hlinkClick r:id="rId22"/>
              </a:rPr>
              <a:t>https://data.worldbank.org/indicator/SE.PRM.NENR?locations=ZW</a:t>
            </a:r>
            <a:endParaRPr lang="en-US" sz="800" dirty="0"/>
          </a:p>
          <a:p>
            <a:pPr marL="0" indent="0">
              <a:buNone/>
            </a:pPr>
            <a:endParaRPr lang="en-US" altLang="en-US" sz="700" dirty="0"/>
          </a:p>
        </p:txBody>
      </p:sp>
      <p:sp>
        <p:nvSpPr>
          <p:cNvPr id="34819" name="Slide Number Placeholder 3">
            <a:extLst>
              <a:ext uri="{FF2B5EF4-FFF2-40B4-BE49-F238E27FC236}">
                <a16:creationId xmlns:a16="http://schemas.microsoft.com/office/drawing/2014/main" id="{1A5BAF66-614A-F346-B25F-B074A345BFF1}"/>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fld id="{67941857-F4A1-A541-8C2D-291820AE5912}" type="slidenum">
              <a:rPr lang="en-US" altLang="en-US" sz="1200">
                <a:solidFill>
                  <a:srgbClr val="898989"/>
                </a:solidFill>
              </a:rPr>
              <a:pPr>
                <a:spcBef>
                  <a:spcPct val="0"/>
                </a:spcBef>
                <a:buFontTx/>
                <a:buNone/>
              </a:pPr>
              <a:t>21</a:t>
            </a:fld>
            <a:endParaRPr lang="en-US" altLang="en-US" sz="1200">
              <a:solidFill>
                <a:srgbClr val="898989"/>
              </a:solidFill>
            </a:endParaRPr>
          </a:p>
        </p:txBody>
      </p:sp>
    </p:spTree>
  </p:cSld>
  <p:clrMapOvr>
    <a:masterClrMapping/>
  </p:clrMapOvr>
  <p:transition advClick="0" advTm="20000">
    <p:wipe/>
  </p:transition>
</p:sld>
</file>

<file path=ppt/theme/theme1.xml><?xml version="1.0" encoding="utf-8"?>
<a:theme xmlns:a="http://schemas.openxmlformats.org/drawingml/2006/main" name="Parcel">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291</TotalTime>
  <Words>916</Words>
  <Application>Microsoft Macintosh PowerPoint</Application>
  <PresentationFormat>Widescreen</PresentationFormat>
  <Paragraphs>55</Paragraphs>
  <Slides>21</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21</vt:i4>
      </vt:variant>
    </vt:vector>
  </HeadingPairs>
  <TitlesOfParts>
    <vt:vector size="27" baseType="lpstr">
      <vt:lpstr>Arial</vt:lpstr>
      <vt:lpstr>ＭＳ Ｐゴシック</vt:lpstr>
      <vt:lpstr>Calibri</vt:lpstr>
      <vt:lpstr>Avenir Next Demi Bold</vt:lpstr>
      <vt:lpstr>Avenir Next</vt:lpstr>
      <vt:lpstr>Parcel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Economic crisis</vt:lpstr>
      <vt:lpstr>PowerPoint Presentation</vt:lpstr>
      <vt:lpstr>PowerPoint Presentation</vt:lpstr>
      <vt:lpstr>Zimbabwe covid-19 lockdown</vt:lpstr>
      <vt:lpstr>PowerPoint Presentation</vt:lpstr>
      <vt:lpstr>Covid-19 lockdown arrests</vt:lpstr>
      <vt:lpstr>PowerPoint Presentation</vt:lpstr>
      <vt:lpstr>K-12 remote learning</vt:lpstr>
      <vt:lpstr>PowerPoint Presentation</vt:lpstr>
      <vt:lpstr>PowerPoint Presentation</vt:lpstr>
      <vt:lpstr>PowerPoint Presentation</vt:lpstr>
      <vt:lpstr>PowerPoint Presentation</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Giancarlo Perez Flores</dc:creator>
  <cp:lastModifiedBy>Giancarlo Perez Flores</cp:lastModifiedBy>
  <cp:revision>9</cp:revision>
  <dcterms:created xsi:type="dcterms:W3CDTF">2020-10-05T02:26:32Z</dcterms:created>
  <dcterms:modified xsi:type="dcterms:W3CDTF">2020-10-05T07:17:45Z</dcterms:modified>
</cp:coreProperties>
</file>