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9" r:id="rId2"/>
    <p:sldMasterId id="2147483671" r:id="rId3"/>
    <p:sldMasterId id="2147483683" r:id="rId4"/>
  </p:sldMasterIdLst>
  <p:notesMasterIdLst>
    <p:notesMasterId r:id="rId57"/>
  </p:notesMasterIdLst>
  <p:sldIdLst>
    <p:sldId id="306" r:id="rId5"/>
    <p:sldId id="307" r:id="rId6"/>
    <p:sldId id="278" r:id="rId7"/>
    <p:sldId id="279" r:id="rId8"/>
    <p:sldId id="280" r:id="rId9"/>
    <p:sldId id="259" r:id="rId10"/>
    <p:sldId id="281" r:id="rId11"/>
    <p:sldId id="282" r:id="rId12"/>
    <p:sldId id="283" r:id="rId13"/>
    <p:sldId id="284" r:id="rId14"/>
    <p:sldId id="264" r:id="rId15"/>
    <p:sldId id="285" r:id="rId16"/>
    <p:sldId id="286" r:id="rId17"/>
    <p:sldId id="287" r:id="rId18"/>
    <p:sldId id="288" r:id="rId19"/>
    <p:sldId id="289" r:id="rId20"/>
    <p:sldId id="290" r:id="rId21"/>
    <p:sldId id="291" r:id="rId22"/>
    <p:sldId id="292" r:id="rId23"/>
    <p:sldId id="293" r:id="rId24"/>
    <p:sldId id="294" r:id="rId25"/>
    <p:sldId id="295" r:id="rId26"/>
    <p:sldId id="296" r:id="rId27"/>
    <p:sldId id="297" r:id="rId28"/>
    <p:sldId id="298" r:id="rId29"/>
    <p:sldId id="299" r:id="rId30"/>
    <p:sldId id="300" r:id="rId31"/>
    <p:sldId id="301" r:id="rId32"/>
    <p:sldId id="302" r:id="rId33"/>
    <p:sldId id="303" r:id="rId34"/>
    <p:sldId id="304" r:id="rId35"/>
    <p:sldId id="256" r:id="rId36"/>
    <p:sldId id="257" r:id="rId37"/>
    <p:sldId id="262" r:id="rId38"/>
    <p:sldId id="263" r:id="rId39"/>
    <p:sldId id="277" r:id="rId40"/>
    <p:sldId id="265" r:id="rId41"/>
    <p:sldId id="272" r:id="rId42"/>
    <p:sldId id="273" r:id="rId43"/>
    <p:sldId id="274" r:id="rId44"/>
    <p:sldId id="275" r:id="rId45"/>
    <p:sldId id="258" r:id="rId46"/>
    <p:sldId id="266" r:id="rId47"/>
    <p:sldId id="267" r:id="rId48"/>
    <p:sldId id="268" r:id="rId49"/>
    <p:sldId id="269" r:id="rId50"/>
    <p:sldId id="270" r:id="rId51"/>
    <p:sldId id="271" r:id="rId52"/>
    <p:sldId id="260" r:id="rId53"/>
    <p:sldId id="276" r:id="rId54"/>
    <p:sldId id="261" r:id="rId55"/>
    <p:sldId id="305" r:id="rId5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998"/>
    <p:restoredTop sz="79085"/>
  </p:normalViewPr>
  <p:slideViewPr>
    <p:cSldViewPr snapToGrid="0" snapToObjects="1">
      <p:cViewPr varScale="1">
        <p:scale>
          <a:sx n="82" d="100"/>
          <a:sy n="82" d="100"/>
        </p:scale>
        <p:origin x="784"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notesMaster" Target="notesMasters/notesMaster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9373AE-E2D0-3B49-A468-5EF9BF6E30FB}" type="datetimeFigureOut">
              <a:rPr lang="en-US" smtClean="0"/>
              <a:t>10/17/20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0B39DA-5210-B94D-8833-D1A83EC7CEBF}" type="slidenum">
              <a:rPr lang="en-US" smtClean="0"/>
              <a:t>‹#›</a:t>
            </a:fld>
            <a:endParaRPr lang="en-US"/>
          </a:p>
        </p:txBody>
      </p:sp>
    </p:spTree>
    <p:extLst>
      <p:ext uri="{BB962C8B-B14F-4D97-AF65-F5344CB8AC3E}">
        <p14:creationId xmlns:p14="http://schemas.microsoft.com/office/powerpoint/2010/main" val="25834031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ieeexplore.ieee.org/document/4081977"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en.wikipedia.org/wiki/Teaching_method"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hackeducation.com/2014/11/04/programmed-instruction-versus-the-programmable-web/"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10B39DA-5210-B94D-8833-D1A83EC7CEBF}" type="slidenum">
              <a:rPr lang="en-US" smtClean="0"/>
              <a:t>1</a:t>
            </a:fld>
            <a:endParaRPr lang="en-US"/>
          </a:p>
        </p:txBody>
      </p:sp>
    </p:spTree>
    <p:extLst>
      <p:ext uri="{BB962C8B-B14F-4D97-AF65-F5344CB8AC3E}">
        <p14:creationId xmlns:p14="http://schemas.microsoft.com/office/powerpoint/2010/main" val="21930290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10B39DA-5210-B94D-8833-D1A83EC7CEBF}" type="slidenum">
              <a:rPr lang="en-US" smtClean="0"/>
              <a:t>2</a:t>
            </a:fld>
            <a:endParaRPr lang="en-US"/>
          </a:p>
        </p:txBody>
      </p:sp>
    </p:spTree>
    <p:extLst>
      <p:ext uri="{BB962C8B-B14F-4D97-AF65-F5344CB8AC3E}">
        <p14:creationId xmlns:p14="http://schemas.microsoft.com/office/powerpoint/2010/main" val="37712536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 name="Google Shape;100;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Welcome! I am going to give you an overview of the origins of adaptive learning.</a:t>
            </a:r>
            <a:endParaRPr/>
          </a:p>
        </p:txBody>
      </p:sp>
      <p:sp>
        <p:nvSpPr>
          <p:cNvPr id="101" name="Google Shape;101;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1296483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8" name="Google Shape;108;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800">
                <a:solidFill>
                  <a:srgbClr val="262626"/>
                </a:solidFill>
                <a:latin typeface="Calibri"/>
                <a:ea typeface="Calibri"/>
                <a:cs typeface="Calibri"/>
                <a:sym typeface="Calibri"/>
              </a:rPr>
              <a:t>Psychologist B.F. Skinner began working on ideas of human behavior after earning his doctorate from Harvard. The first instance of what would become adaptive learning was conceived in the 1950s with the work of behaviorist B.F. Skinner. Skinner developed a teaching machine focused on incremental skill building</a:t>
            </a:r>
            <a:endParaRPr/>
          </a:p>
        </p:txBody>
      </p:sp>
      <p:sp>
        <p:nvSpPr>
          <p:cNvPr id="109" name="Google Shape;109;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9761769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9" name="Google Shape;119;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Times New Roman"/>
              <a:buNone/>
            </a:pPr>
            <a:r>
              <a:rPr lang="en-US" sz="1800">
                <a:latin typeface="Times New Roman"/>
                <a:ea typeface="Times New Roman"/>
                <a:cs typeface="Times New Roman"/>
                <a:sym typeface="Times New Roman"/>
              </a:rPr>
              <a:t>The 2020 Horizon Report defines adaptive learning as the optimization of instruction by modifying the pace of learning and the instructional approach for the needs of each learner relying heavily on the use of adaptive technology (EDUCAUSE, 2020, p. 14).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120" name="Google Shape;120;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1554131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Google Shape;128;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What type of learner are you?</a:t>
            </a:r>
            <a:endParaRPr/>
          </a:p>
        </p:txBody>
      </p:sp>
      <p:sp>
        <p:nvSpPr>
          <p:cNvPr id="129" name="Google Shape;129;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8987581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5" name="Google Shape;135;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SzPts val="1800"/>
              <a:buFont typeface="Times New Roman"/>
              <a:buChar char="•"/>
            </a:pPr>
            <a:r>
              <a:rPr lang="en-US" sz="1800">
                <a:latin typeface="Times New Roman"/>
                <a:ea typeface="Times New Roman"/>
                <a:cs typeface="Times New Roman"/>
                <a:sym typeface="Times New Roman"/>
              </a:rPr>
              <a:t>in the 70's the main barrier was the cost and size of the computers, rendering the widespread application impractical. Another hurdle in the adoption of early intelligent systems was that the user interfaces were not conducive to the learning process. </a:t>
            </a:r>
            <a:endParaRPr/>
          </a:p>
          <a:p>
            <a:pPr marL="342900" marR="0" lvl="0" indent="-342900" algn="l" rtl="0">
              <a:lnSpc>
                <a:spcPct val="100000"/>
              </a:lnSpc>
              <a:spcBef>
                <a:spcPts val="0"/>
              </a:spcBef>
              <a:spcAft>
                <a:spcPts val="0"/>
              </a:spcAft>
              <a:buClr>
                <a:schemeClr val="dk1"/>
              </a:buClr>
              <a:buSzPts val="1800"/>
              <a:buFont typeface="Times New Roman"/>
              <a:buChar char="•"/>
            </a:pPr>
            <a:r>
              <a:rPr lang="en-US" sz="1800">
                <a:latin typeface="Times New Roman"/>
                <a:ea typeface="Times New Roman"/>
                <a:cs typeface="Times New Roman"/>
                <a:sym typeface="Times New Roman"/>
              </a:rPr>
              <a:t>Slide 5 Adaptive learning-has its origins in the artificial-intelligence movement and began gaining popularity in the 1970s. At that time, it was commonly accepted that computers would eventually achieve the human ability of adaptivity.</a:t>
            </a:r>
            <a:endParaRPr/>
          </a:p>
          <a:p>
            <a:pPr marL="0" lvl="0" indent="0" algn="l" rtl="0">
              <a:lnSpc>
                <a:spcPct val="100000"/>
              </a:lnSpc>
              <a:spcBef>
                <a:spcPts val="0"/>
              </a:spcBef>
              <a:spcAft>
                <a:spcPts val="0"/>
              </a:spcAft>
              <a:buSzPts val="1400"/>
              <a:buNone/>
            </a:pPr>
            <a:endParaRPr/>
          </a:p>
        </p:txBody>
      </p:sp>
      <p:sp>
        <p:nvSpPr>
          <p:cNvPr id="136" name="Google Shape;136;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5989908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8" name="Google Shape;148;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800">
                <a:latin typeface="Calibri"/>
                <a:ea typeface="Calibri"/>
                <a:cs typeface="Calibri"/>
                <a:sym typeface="Calibri"/>
              </a:rPr>
              <a:t>What we recognize as adaptive learning technology </a:t>
            </a:r>
            <a:r>
              <a:rPr lang="en-US" sz="1800" u="sng">
                <a:solidFill>
                  <a:srgbClr val="0000FF"/>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has its roots</a:t>
            </a:r>
            <a:r>
              <a:rPr lang="en-US" sz="1800">
                <a:latin typeface="Calibri"/>
                <a:ea typeface="Calibri"/>
                <a:cs typeface="Calibri"/>
                <a:sym typeface="Calibri"/>
              </a:rPr>
              <a:t> in the artificial intelligence movement in the 1970s.</a:t>
            </a:r>
            <a:endParaRPr/>
          </a:p>
        </p:txBody>
      </p:sp>
      <p:sp>
        <p:nvSpPr>
          <p:cNvPr id="149" name="Google Shape;149;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9884089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en-US" sz="1800">
                <a:latin typeface="Times New Roman"/>
                <a:ea typeface="Times New Roman"/>
                <a:cs typeface="Times New Roman"/>
                <a:sym typeface="Times New Roman"/>
              </a:rPr>
              <a:t>Adaptive Learning</a:t>
            </a:r>
            <a:endParaRPr/>
          </a:p>
          <a:p>
            <a:pPr marL="342900" marR="0" lvl="0" indent="-342900" algn="l" rtl="0">
              <a:lnSpc>
                <a:spcPct val="100000"/>
              </a:lnSpc>
              <a:spcBef>
                <a:spcPts val="0"/>
              </a:spcBef>
              <a:spcAft>
                <a:spcPts val="0"/>
              </a:spcAft>
              <a:buClr>
                <a:schemeClr val="dk1"/>
              </a:buClr>
              <a:buSzPts val="1800"/>
              <a:buFont typeface="Times New Roman"/>
              <a:buChar char="•"/>
            </a:pPr>
            <a:r>
              <a:rPr lang="en-US" sz="1800">
                <a:latin typeface="Times New Roman"/>
                <a:ea typeface="Times New Roman"/>
                <a:cs typeface="Times New Roman"/>
                <a:sym typeface="Times New Roman"/>
              </a:rPr>
              <a:t>or intelligent tutoring has its origins in the artificial-intelligence movement and began gaining popularity in the 1970s. At that time, it was commonly accepted that computers would eventually achieve the human ability of adaptivity.</a:t>
            </a:r>
            <a:r>
              <a:rPr lang="en-US" sz="1800">
                <a:latin typeface="Calibri"/>
                <a:ea typeface="Calibri"/>
                <a:cs typeface="Calibri"/>
                <a:sym typeface="Calibri"/>
              </a:rPr>
              <a:t> is that the tool or system will be able to adjust to the student/user's learning method, which results in a better and more effective learning experience for the user. </a:t>
            </a:r>
            <a:endParaRPr/>
          </a:p>
          <a:p>
            <a:pPr marL="342900" marR="0" lvl="0" indent="-228600" algn="l" rtl="0">
              <a:lnSpc>
                <a:spcPct val="100000"/>
              </a:lnSpc>
              <a:spcBef>
                <a:spcPts val="0"/>
              </a:spcBef>
              <a:spcAft>
                <a:spcPts val="0"/>
              </a:spcAft>
              <a:buClr>
                <a:schemeClr val="dk1"/>
              </a:buClr>
              <a:buSzPts val="1800"/>
              <a:buFont typeface="Times New Roman"/>
              <a:buNone/>
            </a:pPr>
            <a:endParaRPr sz="1800">
              <a:latin typeface="Times New Roman"/>
              <a:ea typeface="Times New Roman"/>
              <a:cs typeface="Times New Roman"/>
              <a:sym typeface="Times New Roman"/>
            </a:endParaRPr>
          </a:p>
          <a:p>
            <a:pPr marL="0" lvl="0" indent="0" algn="l" rtl="0">
              <a:lnSpc>
                <a:spcPct val="100000"/>
              </a:lnSpc>
              <a:spcBef>
                <a:spcPts val="0"/>
              </a:spcBef>
              <a:spcAft>
                <a:spcPts val="0"/>
              </a:spcAft>
              <a:buSzPts val="1400"/>
              <a:buNone/>
            </a:pPr>
            <a:endParaRPr/>
          </a:p>
        </p:txBody>
      </p:sp>
      <p:sp>
        <p:nvSpPr>
          <p:cNvPr id="156" name="Google Shape;156;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237400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7" name="Google Shape;167;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SzPts val="1800"/>
              <a:buFont typeface="Times New Roman"/>
              <a:buChar char="•"/>
            </a:pPr>
            <a:r>
              <a:rPr lang="en-US" sz="1800" b="1">
                <a:latin typeface="Times New Roman"/>
                <a:ea typeface="Times New Roman"/>
                <a:cs typeface="Times New Roman"/>
                <a:sym typeface="Times New Roman"/>
              </a:rPr>
              <a:t>Adaptive learning</a:t>
            </a:r>
            <a:r>
              <a:rPr lang="en-US" sz="1800">
                <a:latin typeface="Times New Roman"/>
                <a:ea typeface="Times New Roman"/>
                <a:cs typeface="Times New Roman"/>
                <a:sym typeface="Times New Roman"/>
              </a:rPr>
              <a:t>, also known as </a:t>
            </a:r>
            <a:r>
              <a:rPr lang="en-US" sz="1800" b="1">
                <a:latin typeface="Times New Roman"/>
                <a:ea typeface="Times New Roman"/>
                <a:cs typeface="Times New Roman"/>
                <a:sym typeface="Times New Roman"/>
              </a:rPr>
              <a:t>adaptive teaching</a:t>
            </a:r>
            <a:r>
              <a:rPr lang="en-US" sz="1800">
                <a:latin typeface="Times New Roman"/>
                <a:ea typeface="Times New Roman"/>
                <a:cs typeface="Times New Roman"/>
                <a:sym typeface="Times New Roman"/>
              </a:rPr>
              <a:t>, </a:t>
            </a:r>
            <a:endParaRPr/>
          </a:p>
          <a:p>
            <a:pPr marL="342900" marR="0" lvl="0" indent="-342900" algn="l" rtl="0">
              <a:lnSpc>
                <a:spcPct val="107000"/>
              </a:lnSpc>
              <a:spcBef>
                <a:spcPts val="0"/>
              </a:spcBef>
              <a:spcAft>
                <a:spcPts val="0"/>
              </a:spcAft>
              <a:buClr>
                <a:schemeClr val="dk1"/>
              </a:buClr>
              <a:buSzPts val="1800"/>
              <a:buFont typeface="Times New Roman"/>
              <a:buChar char="•"/>
            </a:pPr>
            <a:r>
              <a:rPr lang="en-US" sz="1800">
                <a:latin typeface="Calibri"/>
                <a:ea typeface="Calibri"/>
                <a:cs typeface="Calibri"/>
                <a:sym typeface="Calibri"/>
              </a:rPr>
              <a:t> is an </a:t>
            </a:r>
            <a:r>
              <a:rPr lang="en-US" sz="1800" u="sng">
                <a:solidFill>
                  <a:srgbClr val="0000FF"/>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educational method</a:t>
            </a:r>
            <a:r>
              <a:rPr lang="en-US" sz="1800">
                <a:latin typeface="Calibri"/>
                <a:ea typeface="Calibri"/>
                <a:cs typeface="Calibri"/>
                <a:sym typeface="Calibri"/>
              </a:rPr>
              <a:t> which uses computer algorithms to orchestrate the interaction with the learner and deliver customized resources and learning activities to address the unique needs of each learner. In professional learning contexts, individuals may "test out" of some training to ensure they engage with novel instruction. </a:t>
            </a:r>
            <a:endParaRPr/>
          </a:p>
          <a:p>
            <a:pPr marL="0" lvl="0" indent="0" algn="l" rtl="0">
              <a:lnSpc>
                <a:spcPct val="100000"/>
              </a:lnSpc>
              <a:spcBef>
                <a:spcPts val="800"/>
              </a:spcBef>
              <a:spcAft>
                <a:spcPts val="0"/>
              </a:spcAft>
              <a:buSzPts val="1400"/>
              <a:buNone/>
            </a:pPr>
            <a:endParaRPr/>
          </a:p>
        </p:txBody>
      </p:sp>
      <p:sp>
        <p:nvSpPr>
          <p:cNvPr id="168" name="Google Shape;168;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42947621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0" name="Google Shape;180;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800">
                <a:latin typeface="Calibri"/>
                <a:ea typeface="Calibri"/>
                <a:cs typeface="Calibri"/>
                <a:sym typeface="Calibri"/>
              </a:rPr>
              <a:t>Adaptive learning is about making learning personal. It enables educators to help their students learn better and achieve learning outcomes through personalization. As both teachers and students usually use some kind of learning management software for adaptive learning, the teachers can analyze the data and understand each student’s individual needs better than ever.</a:t>
            </a:r>
            <a:endParaRPr/>
          </a:p>
        </p:txBody>
      </p:sp>
      <p:sp>
        <p:nvSpPr>
          <p:cNvPr id="181" name="Google Shape;181;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2539680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2" name="Google Shape;192;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7000"/>
              </a:lnSpc>
              <a:spcBef>
                <a:spcPts val="0"/>
              </a:spcBef>
              <a:spcAft>
                <a:spcPts val="0"/>
              </a:spcAft>
              <a:buClr>
                <a:schemeClr val="dk1"/>
              </a:buClr>
              <a:buSzPts val="1800"/>
              <a:buFont typeface="Calibri"/>
              <a:buAutoNum type="arabicPeriod"/>
            </a:pPr>
            <a:r>
              <a:rPr lang="en-US" sz="1800" b="1">
                <a:latin typeface="Calibri"/>
                <a:ea typeface="Calibri"/>
                <a:cs typeface="Calibri"/>
                <a:sym typeface="Calibri"/>
              </a:rPr>
              <a:t>Appearance/Form:</a:t>
            </a:r>
            <a:r>
              <a:rPr lang="en-US" sz="1800">
                <a:latin typeface="Calibri"/>
                <a:ea typeface="Calibri"/>
                <a:cs typeface="Calibri"/>
                <a:sym typeface="Calibri"/>
              </a:rPr>
              <a:t> How the learning actions—such as content, the addition of text, graphics, and/or video, etc.—are displayed to the learner. </a:t>
            </a:r>
            <a:r>
              <a:rPr lang="en-US" sz="1800" u="sng">
                <a:solidFill>
                  <a:srgbClr val="0000FF"/>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Most of today’s adaptive platforms</a:t>
            </a:r>
            <a:r>
              <a:rPr lang="en-US" sz="1800">
                <a:latin typeface="Calibri"/>
                <a:ea typeface="Calibri"/>
                <a:cs typeface="Calibri"/>
                <a:sym typeface="Calibri"/>
              </a:rPr>
              <a:t> call this “content consumption” and expect knowledge to be obtained by simply reading the content.</a:t>
            </a:r>
            <a:endParaRPr/>
          </a:p>
          <a:p>
            <a:pPr marL="342900" marR="0" lvl="0" indent="-342900" algn="l" rtl="0">
              <a:lnSpc>
                <a:spcPct val="107000"/>
              </a:lnSpc>
              <a:spcBef>
                <a:spcPts val="800"/>
              </a:spcBef>
              <a:spcAft>
                <a:spcPts val="0"/>
              </a:spcAft>
              <a:buClr>
                <a:schemeClr val="dk1"/>
              </a:buClr>
              <a:buSzPts val="1800"/>
              <a:buFont typeface="Calibri"/>
              <a:buAutoNum type="arabicPeriod"/>
            </a:pPr>
            <a:r>
              <a:rPr lang="en-US" sz="1800" b="1">
                <a:latin typeface="Calibri"/>
                <a:ea typeface="Calibri"/>
                <a:cs typeface="Calibri"/>
                <a:sym typeface="Calibri"/>
              </a:rPr>
              <a:t>Order/Sequence:</a:t>
            </a:r>
            <a:r>
              <a:rPr lang="en-US" sz="1800">
                <a:latin typeface="Calibri"/>
                <a:ea typeface="Calibri"/>
                <a:cs typeface="Calibri"/>
                <a:sym typeface="Calibri"/>
              </a:rPr>
              <a:t> How the learning actions are ordered and branched depending on the learning progress, such as pathways.</a:t>
            </a:r>
            <a:endParaRPr/>
          </a:p>
          <a:p>
            <a:pPr marL="342900" marR="0" lvl="0" indent="-342900" algn="l" rtl="0">
              <a:lnSpc>
                <a:spcPct val="107000"/>
              </a:lnSpc>
              <a:spcBef>
                <a:spcPts val="800"/>
              </a:spcBef>
              <a:spcAft>
                <a:spcPts val="0"/>
              </a:spcAft>
              <a:buClr>
                <a:schemeClr val="dk1"/>
              </a:buClr>
              <a:buSzPts val="1800"/>
              <a:buFont typeface="Calibri"/>
              <a:buAutoNum type="arabicPeriod"/>
            </a:pPr>
            <a:r>
              <a:rPr lang="en-US" sz="1800" b="1">
                <a:latin typeface="Calibri"/>
                <a:ea typeface="Calibri"/>
                <a:cs typeface="Calibri"/>
                <a:sym typeface="Calibri"/>
              </a:rPr>
              <a:t>Guidance towards Goal/Mastery:</a:t>
            </a:r>
            <a:r>
              <a:rPr lang="en-US" sz="1800">
                <a:latin typeface="Calibri"/>
                <a:ea typeface="Calibri"/>
                <a:cs typeface="Calibri"/>
                <a:sym typeface="Calibri"/>
              </a:rPr>
              <a:t> Actions of the system that lead a learner towards success. This allows for changes according to the most optimal learning outcomes, level of difficulty, and the learner’s increasing knowledge or skill level.</a:t>
            </a:r>
            <a:endParaRPr/>
          </a:p>
          <a:p>
            <a:pPr marL="0" lvl="0" indent="0" algn="l" rtl="0">
              <a:lnSpc>
                <a:spcPct val="100000"/>
              </a:lnSpc>
              <a:spcBef>
                <a:spcPts val="800"/>
              </a:spcBef>
              <a:spcAft>
                <a:spcPts val="0"/>
              </a:spcAft>
              <a:buSzPts val="1400"/>
              <a:buNone/>
            </a:pPr>
            <a:endParaRPr/>
          </a:p>
        </p:txBody>
      </p:sp>
      <p:sp>
        <p:nvSpPr>
          <p:cNvPr id="193" name="Google Shape;193;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7349748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9" name="Google Shape;199;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7000"/>
              </a:lnSpc>
              <a:spcBef>
                <a:spcPts val="0"/>
              </a:spcBef>
              <a:spcAft>
                <a:spcPts val="0"/>
              </a:spcAft>
              <a:buSzPts val="1400"/>
              <a:buNone/>
            </a:pPr>
            <a:r>
              <a:rPr lang="en-US" sz="1800" b="1">
                <a:latin typeface="Calibri"/>
                <a:ea typeface="Calibri"/>
                <a:cs typeface="Calibri"/>
                <a:sym typeface="Calibri"/>
              </a:rPr>
              <a:t>It’s about Exploration</a:t>
            </a:r>
            <a:endParaRPr sz="1800">
              <a:latin typeface="Calibri"/>
              <a:ea typeface="Calibri"/>
              <a:cs typeface="Calibri"/>
              <a:sym typeface="Calibri"/>
            </a:endParaRPr>
          </a:p>
          <a:p>
            <a:pPr marL="0" marR="0" lvl="0" indent="0" algn="l" rtl="0">
              <a:lnSpc>
                <a:spcPct val="107000"/>
              </a:lnSpc>
              <a:spcBef>
                <a:spcPts val="800"/>
              </a:spcBef>
              <a:spcAft>
                <a:spcPts val="0"/>
              </a:spcAft>
              <a:buSzPts val="1400"/>
              <a:buNone/>
            </a:pPr>
            <a:r>
              <a:rPr lang="en-US" sz="1800">
                <a:latin typeface="Calibri"/>
                <a:ea typeface="Calibri"/>
                <a:cs typeface="Calibri"/>
                <a:sym typeface="Calibri"/>
              </a:rPr>
              <a:t>At its core, adaptive learning allows students to select the steps or pathways they want to pursue rather than having it dictated to them. Effective technology can assemble and adapt the whole learning management system, not just a single piece of content at a time</a:t>
            </a:r>
            <a:endParaRPr/>
          </a:p>
          <a:p>
            <a:pPr marL="0" lvl="0" indent="0" algn="l" rtl="0">
              <a:lnSpc>
                <a:spcPct val="100000"/>
              </a:lnSpc>
              <a:spcBef>
                <a:spcPts val="800"/>
              </a:spcBef>
              <a:spcAft>
                <a:spcPts val="0"/>
              </a:spcAft>
              <a:buSzPts val="1400"/>
              <a:buNone/>
            </a:pPr>
            <a:endParaRPr/>
          </a:p>
        </p:txBody>
      </p:sp>
      <p:sp>
        <p:nvSpPr>
          <p:cNvPr id="200" name="Google Shape;200;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41235690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7" name="Google Shape;207;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7000"/>
              </a:lnSpc>
              <a:spcBef>
                <a:spcPts val="0"/>
              </a:spcBef>
              <a:spcAft>
                <a:spcPts val="0"/>
              </a:spcAft>
              <a:buClr>
                <a:schemeClr val="dk1"/>
              </a:buClr>
              <a:buSzPts val="1800"/>
              <a:buFont typeface="Arial"/>
              <a:buChar char="•"/>
            </a:pPr>
            <a:r>
              <a:rPr lang="en-US" sz="1800">
                <a:latin typeface="Calibri"/>
                <a:ea typeface="Calibri"/>
                <a:cs typeface="Calibri"/>
                <a:sym typeface="Calibri"/>
              </a:rPr>
              <a:t>Personalized recommendation system has been widely adopted in E-learning field that is adaptive to each learner’s own learning pace. </a:t>
            </a:r>
            <a:endParaRPr/>
          </a:p>
          <a:p>
            <a:pPr marL="342900" marR="0" lvl="0" indent="-342900" algn="l" rtl="0">
              <a:lnSpc>
                <a:spcPct val="107000"/>
              </a:lnSpc>
              <a:spcBef>
                <a:spcPts val="800"/>
              </a:spcBef>
              <a:spcAft>
                <a:spcPts val="0"/>
              </a:spcAft>
              <a:buClr>
                <a:schemeClr val="dk1"/>
              </a:buClr>
              <a:buSzPts val="1800"/>
              <a:buFont typeface="Arial"/>
              <a:buChar char="•"/>
            </a:pPr>
            <a:r>
              <a:rPr lang="en-US" sz="1800">
                <a:latin typeface="Calibri"/>
                <a:ea typeface="Calibri"/>
                <a:cs typeface="Calibri"/>
                <a:sym typeface="Calibri"/>
              </a:rPr>
              <a:t>With full utilization of learning behavior data, psychometric assessment models keep track of the learner’s proficiency on </a:t>
            </a:r>
            <a:endParaRPr/>
          </a:p>
          <a:p>
            <a:pPr marL="342900" marR="0" lvl="0" indent="-342900" algn="l" rtl="0">
              <a:lnSpc>
                <a:spcPct val="107000"/>
              </a:lnSpc>
              <a:spcBef>
                <a:spcPts val="800"/>
              </a:spcBef>
              <a:spcAft>
                <a:spcPts val="0"/>
              </a:spcAft>
              <a:buClr>
                <a:schemeClr val="dk1"/>
              </a:buClr>
              <a:buSzPts val="1800"/>
              <a:buFont typeface="Arial"/>
              <a:buChar char="•"/>
            </a:pPr>
            <a:r>
              <a:rPr lang="en-US" sz="1800">
                <a:latin typeface="Calibri"/>
                <a:ea typeface="Calibri"/>
                <a:cs typeface="Calibri"/>
                <a:sym typeface="Calibri"/>
              </a:rPr>
              <a:t>knowledge points, and then, the well-designed recommendation strategy selects a sequence of actions to meet the objective of maximizing learner’s learning efficiency. Adaptive technology modifies (a) how the content is delivered (audio, video, text), (b) when the content is delivered, creating personalized pathways, and (c) progress towards mastery, making  </a:t>
            </a:r>
            <a:endParaRPr/>
          </a:p>
          <a:p>
            <a:pPr marL="0" lvl="0" indent="0" algn="l" rtl="0">
              <a:lnSpc>
                <a:spcPct val="100000"/>
              </a:lnSpc>
              <a:spcBef>
                <a:spcPts val="800"/>
              </a:spcBef>
              <a:spcAft>
                <a:spcPts val="0"/>
              </a:spcAft>
              <a:buSzPts val="1400"/>
              <a:buNone/>
            </a:pPr>
            <a:endParaRPr/>
          </a:p>
        </p:txBody>
      </p:sp>
      <p:sp>
        <p:nvSpPr>
          <p:cNvPr id="208" name="Google Shape;208;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751428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4" name="Google Shape;21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800">
                <a:latin typeface="Times New Roman"/>
                <a:ea typeface="Times New Roman"/>
                <a:cs typeface="Times New Roman"/>
                <a:sym typeface="Times New Roman"/>
              </a:rPr>
              <a:t>The application of student learning styles in the adaptive learning system to differentiate content has the potential to enhance student learning outcomes and develop skills needed at various levels of success.</a:t>
            </a:r>
            <a:endParaRPr/>
          </a:p>
        </p:txBody>
      </p:sp>
      <p:sp>
        <p:nvSpPr>
          <p:cNvPr id="215" name="Google Shape;21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40131630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a0ab020125_2_12: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4" name="Google Shape;64;ga0ab020125_2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104994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a0ab020125_2_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 name="Google Shape;70;ga0ab020125_2_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According to DreamBox Learning (2013), t</a:t>
            </a:r>
            <a:r>
              <a:rPr lang="en" b="0"/>
              <a:t>here are six major benefits of Adaptive </a:t>
            </a:r>
            <a:r>
              <a:rPr lang="en"/>
              <a:t>learning</a:t>
            </a:r>
            <a:r>
              <a:rPr lang="en" b="0"/>
              <a:t> in Education. The first one is faster and higher quality student progression. For teachers dealing with ever-expanding class sizes, it may seem like there are not enough hours in the day to give all of their students the individualized attention that they need. Having more students in the classroom is difficult to find the time to create a broad enough lesson to address the needs of each student and check-in with every pupil to make sure he or she truly understands the lesson. With adaptive learning, teachers can use the time students spend with the computer software to address their needs one-on-one or in a small group setting.</a:t>
            </a:r>
            <a:endParaRPr/>
          </a:p>
        </p:txBody>
      </p:sp>
      <p:sp>
        <p:nvSpPr>
          <p:cNvPr id="71" name="Google Shape;71;ga0ab020125_2_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42566379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a0ab020125_2_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 name="Google Shape;79;ga0ab020125_2_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Adapts to different abilities: </a:t>
            </a:r>
            <a:r>
              <a:rPr lang="en" b="0"/>
              <a:t>One of the most important educational innovations that have come from adaptive learning is immediately changing instruction based upon a student’s knowledge. As each student works with the program, the technology will pick up on what they are mastering or still struggling with and adjust instruction in real-time. </a:t>
            </a:r>
            <a:endParaRPr/>
          </a:p>
        </p:txBody>
      </p:sp>
      <p:sp>
        <p:nvSpPr>
          <p:cNvPr id="80" name="Google Shape;80;ga0ab020125_2_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6666644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a0ab020125_2_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 name="Google Shape;88;ga0ab020125_2_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Improves understanding: </a:t>
            </a:r>
            <a:r>
              <a:rPr lang="en" b="0"/>
              <a:t>When teachers are standing in front of a classroom, it can be difficult to know whether the students really get the subject. With adaptive learning, the method and pace of instruction are customized for each student, improving their chances of truly understanding new academic concepts.</a:t>
            </a:r>
            <a:endParaRPr/>
          </a:p>
        </p:txBody>
      </p:sp>
      <p:sp>
        <p:nvSpPr>
          <p:cNvPr id="89" name="Google Shape;89;ga0ab020125_2_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1317400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a0ab020125_2_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ga0ab020125_2_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Engage Students: </a:t>
            </a:r>
            <a:r>
              <a:rPr lang="en" b="0"/>
              <a:t>Today, for many K-12 students, technologies have always been a part of their lives. As a result, they are particularly tech-savvy and may become more engaged in their lessons if given a chance to spend part of class time on the computer using adaptive learning programs.</a:t>
            </a:r>
            <a:endParaRPr/>
          </a:p>
        </p:txBody>
      </p:sp>
      <p:sp>
        <p:nvSpPr>
          <p:cNvPr id="98" name="Google Shape;98;ga0ab020125_2_4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8969993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a0ab020125_2_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 name="Google Shape;106;ga0ab020125_2_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Allow students to work different paces: </a:t>
            </a:r>
            <a:r>
              <a:rPr lang="en" b="0"/>
              <a:t>Think a traditional classroom, a teacher stands up at the front, talking about new material. At the same time, students of differing academic abilities sitting rows of desks and attempt to digest everything all at once. When instruction is constructed in this way, all students are expected to learn at the same pace. This makes it difficult for teachers to give struggling learners the extra time they need while challenging high-achievers. With adaptive learning technology, students’ answers are analyzed in real-time, and the software adjusts instruction accordingly. In this way, kids can work at different paces and achieve the best possible academic outcomes.</a:t>
            </a:r>
            <a:endParaRPr/>
          </a:p>
        </p:txBody>
      </p:sp>
      <p:sp>
        <p:nvSpPr>
          <p:cNvPr id="107" name="Google Shape;107;ga0ab020125_2_5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8187329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a0ab020125_2_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5" name="Google Shape;115;ga0ab020125_2_5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Frees up time for one to one instruction: </a:t>
            </a:r>
            <a:r>
              <a:rPr lang="en" b="0"/>
              <a:t>When adaptive learning programs are implemented in classrooms, they can free up time for teachers to give students one-on-one instruction. Adaptive learning software customizes the learning presentations and constantly monitors and analyzes students' responses, which gives teachers access to valuable data. This data gives teachers insight into whether or not students are truly grasping new concepts, and whether particular kids in their classrooms could benefit from one-on-one instruction. This individual attention can happen while other students work with computers or implement a model of blended learning.</a:t>
            </a:r>
            <a:endParaRPr/>
          </a:p>
        </p:txBody>
      </p:sp>
      <p:sp>
        <p:nvSpPr>
          <p:cNvPr id="116" name="Google Shape;116;ga0ab020125_2_5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4332723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9bd77f2707_2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4" name="Google Shape;124;g9bd77f2707_2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
                <a:solidFill>
                  <a:schemeClr val="dk1"/>
                </a:solidFill>
              </a:rPr>
              <a:t>Next, I want to talk about the 6 benefits of adaptive learning in Corporate training.</a:t>
            </a:r>
            <a:endParaRPr>
              <a:solidFill>
                <a:schemeClr val="dk1"/>
              </a:solidFill>
            </a:endParaRPr>
          </a:p>
          <a:p>
            <a:pPr marL="0" lvl="0" indent="0" algn="l" rtl="0">
              <a:spcBef>
                <a:spcPts val="0"/>
              </a:spcBef>
              <a:spcAft>
                <a:spcPts val="0"/>
              </a:spcAft>
              <a:buClr>
                <a:schemeClr val="dk1"/>
              </a:buClr>
              <a:buFont typeface="Arial"/>
              <a:buNone/>
            </a:pPr>
            <a:r>
              <a:rPr lang="en">
                <a:solidFill>
                  <a:schemeClr val="dk1"/>
                </a:solidFill>
              </a:rPr>
              <a:t>- One-To-One Instruction</a:t>
            </a:r>
            <a:endParaRPr>
              <a:solidFill>
                <a:schemeClr val="dk1"/>
              </a:solidFill>
            </a:endParaRPr>
          </a:p>
          <a:p>
            <a:pPr marL="0" lvl="0" indent="0" algn="l" rtl="0">
              <a:spcBef>
                <a:spcPts val="0"/>
              </a:spcBef>
              <a:spcAft>
                <a:spcPts val="0"/>
              </a:spcAft>
              <a:buClr>
                <a:schemeClr val="dk1"/>
              </a:buClr>
              <a:buFont typeface="Arial"/>
              <a:buNone/>
            </a:pPr>
            <a:r>
              <a:rPr lang="en">
                <a:solidFill>
                  <a:schemeClr val="dk1"/>
                </a:solidFill>
              </a:rPr>
              <a:t>- Greater Time Efficiency: Adaptive learning helps learners spend half the amount of time they take in a standard course if they clearly understand the concepts. </a:t>
            </a:r>
            <a:endParaRPr>
              <a:solidFill>
                <a:schemeClr val="dk1"/>
              </a:solidFill>
            </a:endParaRPr>
          </a:p>
          <a:p>
            <a:pPr marL="0" lvl="0" indent="0" algn="l" rtl="0">
              <a:spcBef>
                <a:spcPts val="0"/>
              </a:spcBef>
              <a:spcAft>
                <a:spcPts val="0"/>
              </a:spcAft>
              <a:buClr>
                <a:schemeClr val="dk1"/>
              </a:buClr>
              <a:buFont typeface="Arial"/>
              <a:buNone/>
            </a:pPr>
            <a:r>
              <a:rPr lang="en">
                <a:solidFill>
                  <a:schemeClr val="dk1"/>
                </a:solidFill>
              </a:rPr>
              <a:t>- The confidence-Based Approach: Adaptive learning utilizes a confidence-based assessment methodology to test the learners' current understanding. </a:t>
            </a:r>
            <a:endParaRPr>
              <a:solidFill>
                <a:schemeClr val="dk1"/>
              </a:solidFill>
            </a:endParaRPr>
          </a:p>
          <a:p>
            <a:pPr marL="0" lvl="0" indent="0" algn="l" rtl="0">
              <a:spcBef>
                <a:spcPts val="0"/>
              </a:spcBef>
              <a:spcAft>
                <a:spcPts val="0"/>
              </a:spcAft>
              <a:buClr>
                <a:schemeClr val="dk1"/>
              </a:buClr>
              <a:buFont typeface="Arial"/>
              <a:buNone/>
            </a:pPr>
            <a:r>
              <a:rPr lang="en">
                <a:solidFill>
                  <a:schemeClr val="dk1"/>
                </a:solidFill>
              </a:rPr>
              <a:t>- Create Individualized Learning Paths</a:t>
            </a:r>
            <a:endParaRPr>
              <a:solidFill>
                <a:schemeClr val="dk1"/>
              </a:solidFill>
            </a:endParaRPr>
          </a:p>
          <a:p>
            <a:pPr marL="0" lvl="0" indent="0" algn="l" rtl="0">
              <a:spcBef>
                <a:spcPts val="0"/>
              </a:spcBef>
              <a:spcAft>
                <a:spcPts val="0"/>
              </a:spcAft>
              <a:buClr>
                <a:schemeClr val="dk1"/>
              </a:buClr>
              <a:buFont typeface="Arial"/>
              <a:buNone/>
            </a:pPr>
            <a:r>
              <a:rPr lang="en">
                <a:solidFill>
                  <a:schemeClr val="dk1"/>
                </a:solidFill>
              </a:rPr>
              <a:t>- Personalized Learning For A Heterogeneous Group</a:t>
            </a:r>
            <a:endParaRPr>
              <a:solidFill>
                <a:schemeClr val="dk1"/>
              </a:solidFill>
            </a:endParaRPr>
          </a:p>
          <a:p>
            <a:pPr marL="0" lvl="0" indent="0" algn="l" rtl="0">
              <a:spcBef>
                <a:spcPts val="0"/>
              </a:spcBef>
              <a:spcAft>
                <a:spcPts val="0"/>
              </a:spcAft>
              <a:buClr>
                <a:schemeClr val="dk1"/>
              </a:buClr>
              <a:buFont typeface="Arial"/>
              <a:buNone/>
            </a:pPr>
            <a:r>
              <a:rPr lang="en">
                <a:solidFill>
                  <a:schemeClr val="dk1"/>
                </a:solidFill>
              </a:rPr>
              <a:t>- Provides Focused Remediation: Instead of wasting time over-studying topics learners have mastered or under-studying concepts they haven’t yet grasped, adaptive learning in corporate training helps learners focus on weak areas with efficient remediation.</a:t>
            </a:r>
            <a:endParaRPr>
              <a:solidFill>
                <a:schemeClr val="dk1"/>
              </a:solidFill>
            </a:endParaRPr>
          </a:p>
          <a:p>
            <a:pPr marL="0" lvl="0" indent="0" algn="l" rtl="0">
              <a:spcBef>
                <a:spcPts val="0"/>
              </a:spcBef>
              <a:spcAft>
                <a:spcPts val="0"/>
              </a:spcAft>
              <a:buNone/>
            </a:pPr>
            <a:endParaRPr/>
          </a:p>
        </p:txBody>
      </p:sp>
      <p:sp>
        <p:nvSpPr>
          <p:cNvPr id="125" name="Google Shape;125;g9bd77f2707_2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7290364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a0ab020125_2_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 name="Google Shape;133;ga0ab020125_2_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200"/>
              <a:buFont typeface="Calibri"/>
              <a:buNone/>
            </a:pPr>
            <a:r>
              <a:rPr lang="en" b="0"/>
              <a:t>Freda (2016) stated that six challenges are encountered when instructors implement adaptive learning in education. </a:t>
            </a:r>
            <a:endParaRPr/>
          </a:p>
          <a:p>
            <a:pPr marL="0" lvl="0" indent="0" algn="l" rtl="0">
              <a:spcBef>
                <a:spcPts val="0"/>
              </a:spcBef>
              <a:spcAft>
                <a:spcPts val="0"/>
              </a:spcAft>
              <a:buNone/>
            </a:pPr>
            <a:r>
              <a:rPr lang="en" b="0"/>
              <a:t>Moving ahead without evidence: Adaptive learning programs are a new extension in education. Due to this aspect, there is no huge pool of research studies that prove strongly in its effectiveness. Many higher-level educators at Universities around the world have moved ahead and spent a lot of money developing the algorithms for online adaptive learning programs or the purchase of them even without a huge pool of background evidence that proves the effectiveness without question.</a:t>
            </a:r>
            <a:endParaRPr/>
          </a:p>
        </p:txBody>
      </p:sp>
      <p:sp>
        <p:nvSpPr>
          <p:cNvPr id="134" name="Google Shape;134;ga0ab020125_2_7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9520382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a0ab020125_2_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2" name="Google Shape;142;ga0ab020125_2_7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b="0"/>
              <a:t>Finding resources for development: Adaptive learning programs for educational institutions to use and create are very expensive. Many Universities are partnering with the Gates Foundation in the creation of these adaptive learning programs that utilize algorithms to tailor virtual-based instruction to adapt to the learner's specific needs. However, other educational institutions are taking a risk and using adaptive learning programs that still don’t have extensive backgrounds of evidence that prove their effectiveness. </a:t>
            </a:r>
            <a:endParaRPr/>
          </a:p>
        </p:txBody>
      </p:sp>
      <p:sp>
        <p:nvSpPr>
          <p:cNvPr id="143" name="Google Shape;143;ga0ab020125_2_7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2543616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a0ab020125_2_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1" name="Google Shape;151;ga0ab020125_2_8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b="0"/>
              <a:t>Winning over instructors and students: “The future of learning will move teaching from delivering information to managing learning” (Freda, 2016). Adaptive learning requires a determined instructor willing to move away from traditional teaching and focus their instruction on intervention and student fulfillment of adaptive learning tasks through adaptive learning programs. A lot of educators are unwilling or nervous when it comes to changing their instruction. Also, students must master topics to move onto the next topics within the program. This requires a lot of dedication from students to master topics. If students struggle to reach the mastery level, they could become unmotivated.</a:t>
            </a:r>
            <a:endParaRPr/>
          </a:p>
        </p:txBody>
      </p:sp>
      <p:sp>
        <p:nvSpPr>
          <p:cNvPr id="152" name="Google Shape;152;ga0ab020125_2_8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2793767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a0ab020125_2_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0" name="Google Shape;160;ga0ab020125_2_9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b="0"/>
              <a:t>Selecting the right team or provider: There are many adaptive learning providers and programs. Since most programs cost a large sum of money to purchase for large educational institutions, selective the right provider can become stressful and time-consuming. </a:t>
            </a:r>
            <a:endParaRPr/>
          </a:p>
        </p:txBody>
      </p:sp>
      <p:sp>
        <p:nvSpPr>
          <p:cNvPr id="161" name="Google Shape;161;ga0ab020125_2_9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3364935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a0ab020125_2_1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9" name="Google Shape;169;ga0ab020125_2_10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Managing </a:t>
            </a:r>
            <a:r>
              <a:rPr lang="en" b="0"/>
              <a:t>extensive data: As stated earlier, adaptive learning moves from having the instructor be the deliverer/grader of material. The instructor now becomes the learning manager, and the analyst of adaptive learning program generated data. Most educators did not go to school to become data analysts. This now poses the issue of educating instructors on analyzing data and adaptive learning program generated data and patterns of student learning. </a:t>
            </a:r>
            <a:endParaRPr/>
          </a:p>
        </p:txBody>
      </p:sp>
      <p:sp>
        <p:nvSpPr>
          <p:cNvPr id="170" name="Google Shape;170;ga0ab020125_2_10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3033006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a0ab020125_2_1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8" name="Google Shape;178;ga0ab020125_2_1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Understanding that adaptive learning isn’t a magic bullet: The educators play an effective role in developing and analyzing the adaptive learning program's data. Some subjects, such as humanities, can’t effectively be taught through adaptive learning programs with algorithms to define mastery. Hence, adaptive learning isn’t a magic technique that instantly has students master every topic.</a:t>
            </a:r>
            <a:endParaRPr b="0"/>
          </a:p>
        </p:txBody>
      </p:sp>
      <p:sp>
        <p:nvSpPr>
          <p:cNvPr id="179" name="Google Shape;179;ga0ab020125_2_1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1220842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9bd77f2707_1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7" name="Google Shape;187;g9bd77f2707_1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
                <a:solidFill>
                  <a:schemeClr val="dk1"/>
                </a:solidFill>
              </a:rPr>
              <a:t>In-house expertise and PDs: So unless the institutions and corporations have the in-house expertise to understand, operate and manage adaptive learning platforms independently, the process of demystifying adaptive learning and making learners adapt to it can be a resource-intensive change-management process in itself and requires extensive professional development. </a:t>
            </a:r>
            <a:endParaRPr>
              <a:solidFill>
                <a:schemeClr val="dk1"/>
              </a:solidFill>
            </a:endParaRPr>
          </a:p>
          <a:p>
            <a:pPr marL="0" lvl="0" indent="0" algn="l" rtl="0">
              <a:spcBef>
                <a:spcPts val="0"/>
              </a:spcBef>
              <a:spcAft>
                <a:spcPts val="0"/>
              </a:spcAft>
              <a:buNone/>
            </a:pPr>
            <a:endParaRPr/>
          </a:p>
        </p:txBody>
      </p:sp>
      <p:sp>
        <p:nvSpPr>
          <p:cNvPr id="188" name="Google Shape;188;g9bd77f2707_1_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4460181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9bd77f2707_1_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6" name="Google Shape;196;g9bd77f2707_1_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
                <a:solidFill>
                  <a:schemeClr val="dk1"/>
                </a:solidFill>
              </a:rPr>
              <a:t>Social innovation: It also downplays the importance of social innovation. It requires existing resources within their traditional learning ecosystems to harness the true potential of adaptive learning.</a:t>
            </a:r>
            <a:endParaRPr>
              <a:solidFill>
                <a:schemeClr val="dk1"/>
              </a:solidFill>
            </a:endParaRPr>
          </a:p>
          <a:p>
            <a:pPr marL="0" lvl="0" indent="0" algn="l" rtl="0">
              <a:spcBef>
                <a:spcPts val="0"/>
              </a:spcBef>
              <a:spcAft>
                <a:spcPts val="0"/>
              </a:spcAft>
              <a:buNone/>
            </a:pPr>
            <a:endParaRPr/>
          </a:p>
        </p:txBody>
      </p:sp>
      <p:sp>
        <p:nvSpPr>
          <p:cNvPr id="197" name="Google Shape;197;g9bd77f2707_1_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4088326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a:t>
            </a:r>
            <a:r>
              <a:rPr lang="en-US" dirty="0" err="1"/>
              <a:t>Filiz</a:t>
            </a:r>
            <a:r>
              <a:rPr lang="en-US" dirty="0"/>
              <a:t> for the great overview on the benefits and challenges of Adaptive Learning.</a:t>
            </a:r>
          </a:p>
          <a:p>
            <a:r>
              <a:rPr lang="en-US" dirty="0"/>
              <a:t>As she mentioned there are many benefits to individualizing education for students, and we can see that in the application of adaptive learning technology in all different levels of education. </a:t>
            </a:r>
          </a:p>
        </p:txBody>
      </p:sp>
      <p:sp>
        <p:nvSpPr>
          <p:cNvPr id="4" name="Slide Number Placeholder 3"/>
          <p:cNvSpPr>
            <a:spLocks noGrp="1"/>
          </p:cNvSpPr>
          <p:nvPr>
            <p:ph type="sldNum" sz="quarter" idx="5"/>
          </p:nvPr>
        </p:nvSpPr>
        <p:spPr/>
        <p:txBody>
          <a:bodyPr/>
          <a:lstStyle/>
          <a:p>
            <a:fld id="{A10B39DA-5210-B94D-8833-D1A83EC7CEBF}" type="slidenum">
              <a:rPr lang="en-US" smtClean="0"/>
              <a:t>32</a:t>
            </a:fld>
            <a:endParaRPr lang="en-US"/>
          </a:p>
        </p:txBody>
      </p:sp>
    </p:spTree>
    <p:extLst>
      <p:ext uri="{BB962C8B-B14F-4D97-AF65-F5344CB8AC3E}">
        <p14:creationId xmlns:p14="http://schemas.microsoft.com/office/powerpoint/2010/main" val="26881552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Adaptive learning technology is being used in the fields of:</a:t>
            </a:r>
          </a:p>
          <a:p>
            <a:r>
              <a:rPr lang="en-US" dirty="0"/>
              <a:t>-k-12 education</a:t>
            </a:r>
          </a:p>
          <a:p>
            <a:r>
              <a:rPr lang="en-US" dirty="0"/>
              <a:t>-Tertiary or higher ed</a:t>
            </a:r>
          </a:p>
          <a:p>
            <a:r>
              <a:rPr lang="en-US" dirty="0"/>
              <a:t>-and the private corporate sector for training and development</a:t>
            </a:r>
          </a:p>
          <a:p>
            <a:endParaRPr lang="en-US" dirty="0"/>
          </a:p>
          <a:p>
            <a:endParaRPr lang="en-US" dirty="0"/>
          </a:p>
        </p:txBody>
      </p:sp>
      <p:sp>
        <p:nvSpPr>
          <p:cNvPr id="4" name="Slide Number Placeholder 3"/>
          <p:cNvSpPr>
            <a:spLocks noGrp="1"/>
          </p:cNvSpPr>
          <p:nvPr>
            <p:ph type="sldNum" sz="quarter" idx="5"/>
          </p:nvPr>
        </p:nvSpPr>
        <p:spPr/>
        <p:txBody>
          <a:bodyPr/>
          <a:lstStyle/>
          <a:p>
            <a:fld id="{A10B39DA-5210-B94D-8833-D1A83EC7CEBF}" type="slidenum">
              <a:rPr lang="en-US" smtClean="0"/>
              <a:t>33</a:t>
            </a:fld>
            <a:endParaRPr lang="en-US"/>
          </a:p>
        </p:txBody>
      </p:sp>
    </p:spTree>
    <p:extLst>
      <p:ext uri="{BB962C8B-B14F-4D97-AF65-F5344CB8AC3E}">
        <p14:creationId xmlns:p14="http://schemas.microsoft.com/office/powerpoint/2010/main" val="560157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discussed by Patricia, modern adaptive learning technology aims to improve student learning by Using the continuous expanding database on student’s preference to deliver content relevant to their needs and provide the instructor with necessary data to personalize student learning plans.</a:t>
            </a:r>
          </a:p>
          <a:p>
            <a:endParaRPr lang="en-US" dirty="0"/>
          </a:p>
        </p:txBody>
      </p:sp>
      <p:sp>
        <p:nvSpPr>
          <p:cNvPr id="4" name="Slide Number Placeholder 3"/>
          <p:cNvSpPr>
            <a:spLocks noGrp="1"/>
          </p:cNvSpPr>
          <p:nvPr>
            <p:ph type="sldNum" sz="quarter" idx="5"/>
          </p:nvPr>
        </p:nvSpPr>
        <p:spPr/>
        <p:txBody>
          <a:bodyPr/>
          <a:lstStyle/>
          <a:p>
            <a:fld id="{A10B39DA-5210-B94D-8833-D1A83EC7CEBF}" type="slidenum">
              <a:rPr lang="en-US" smtClean="0"/>
              <a:t>34</a:t>
            </a:fld>
            <a:endParaRPr lang="en-US"/>
          </a:p>
        </p:txBody>
      </p:sp>
    </p:spTree>
    <p:extLst>
      <p:ext uri="{BB962C8B-B14F-4D97-AF65-F5344CB8AC3E}">
        <p14:creationId xmlns:p14="http://schemas.microsoft.com/office/powerpoint/2010/main" val="9162200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k-12 system, platforms like </a:t>
            </a:r>
            <a:r>
              <a:rPr lang="en-US" dirty="0" err="1"/>
              <a:t>DreamBox</a:t>
            </a:r>
            <a:r>
              <a:rPr lang="en-US" dirty="0"/>
              <a:t>, a math adaptive learning platform </a:t>
            </a:r>
          </a:p>
          <a:p>
            <a:r>
              <a:rPr lang="en-US" dirty="0"/>
              <a:t>Provides live feedback and learning pathways for students as they progress through their adaptive program.</a:t>
            </a:r>
          </a:p>
          <a:p>
            <a:r>
              <a:rPr lang="en-US" dirty="0"/>
              <a:t>This platform also Creates elaborate reports for teachers to help address the shortcoming and misconceptions of students.</a:t>
            </a:r>
          </a:p>
          <a:p>
            <a:r>
              <a:rPr lang="en-US" dirty="0"/>
              <a:t>Lately, it has been Updated to maximize learning during virtual teaching and facilitating student-instructor communication for difficult concepts.</a:t>
            </a:r>
          </a:p>
          <a:p>
            <a:endParaRPr lang="en-US" dirty="0"/>
          </a:p>
        </p:txBody>
      </p:sp>
      <p:sp>
        <p:nvSpPr>
          <p:cNvPr id="4" name="Slide Number Placeholder 3"/>
          <p:cNvSpPr>
            <a:spLocks noGrp="1"/>
          </p:cNvSpPr>
          <p:nvPr>
            <p:ph type="sldNum" sz="quarter" idx="5"/>
          </p:nvPr>
        </p:nvSpPr>
        <p:spPr/>
        <p:txBody>
          <a:bodyPr/>
          <a:lstStyle/>
          <a:p>
            <a:fld id="{A10B39DA-5210-B94D-8833-D1A83EC7CEBF}" type="slidenum">
              <a:rPr lang="en-US" smtClean="0"/>
              <a:t>35</a:t>
            </a:fld>
            <a:endParaRPr lang="en-US"/>
          </a:p>
        </p:txBody>
      </p:sp>
    </p:spTree>
    <p:extLst>
      <p:ext uri="{BB962C8B-B14F-4D97-AF65-F5344CB8AC3E}">
        <p14:creationId xmlns:p14="http://schemas.microsoft.com/office/powerpoint/2010/main" val="1027320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Higher education presents the largest work on research about adaptive learning.</a:t>
            </a:r>
          </a:p>
          <a:p>
            <a:r>
              <a:rPr lang="en-US" dirty="0"/>
              <a:t>As discussed in the 2020 Horizon report, many organizations like the University of Arizona and the university of Colorado have developed adaptive learning platforms to deliver semester long courses for general studies.</a:t>
            </a:r>
          </a:p>
        </p:txBody>
      </p:sp>
      <p:sp>
        <p:nvSpPr>
          <p:cNvPr id="4" name="Slide Number Placeholder 3"/>
          <p:cNvSpPr>
            <a:spLocks noGrp="1"/>
          </p:cNvSpPr>
          <p:nvPr>
            <p:ph type="sldNum" sz="quarter" idx="5"/>
          </p:nvPr>
        </p:nvSpPr>
        <p:spPr/>
        <p:txBody>
          <a:bodyPr/>
          <a:lstStyle/>
          <a:p>
            <a:fld id="{A10B39DA-5210-B94D-8833-D1A83EC7CEBF}" type="slidenum">
              <a:rPr lang="en-US" smtClean="0"/>
              <a:t>36</a:t>
            </a:fld>
            <a:endParaRPr lang="en-US"/>
          </a:p>
        </p:txBody>
      </p:sp>
    </p:spTree>
    <p:extLst>
      <p:ext uri="{BB962C8B-B14F-4D97-AF65-F5344CB8AC3E}">
        <p14:creationId xmlns:p14="http://schemas.microsoft.com/office/powerpoint/2010/main" val="11430223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university of Colorado has partner with EDUCAUSE to study the impact of adaptive learning courses at the higher education level, from student orientation to complex math courses like Advanced Calculus, showing excellent results.</a:t>
            </a:r>
          </a:p>
          <a:p>
            <a:endParaRPr lang="en-US" dirty="0"/>
          </a:p>
        </p:txBody>
      </p:sp>
      <p:sp>
        <p:nvSpPr>
          <p:cNvPr id="4" name="Slide Number Placeholder 3"/>
          <p:cNvSpPr>
            <a:spLocks noGrp="1"/>
          </p:cNvSpPr>
          <p:nvPr>
            <p:ph type="sldNum" sz="quarter" idx="5"/>
          </p:nvPr>
        </p:nvSpPr>
        <p:spPr/>
        <p:txBody>
          <a:bodyPr/>
          <a:lstStyle/>
          <a:p>
            <a:fld id="{A10B39DA-5210-B94D-8833-D1A83EC7CEBF}" type="slidenum">
              <a:rPr lang="en-US" smtClean="0"/>
              <a:t>37</a:t>
            </a:fld>
            <a:endParaRPr lang="en-US"/>
          </a:p>
        </p:txBody>
      </p:sp>
    </p:spTree>
    <p:extLst>
      <p:ext uri="{BB962C8B-B14F-4D97-AF65-F5344CB8AC3E}">
        <p14:creationId xmlns:p14="http://schemas.microsoft.com/office/powerpoint/2010/main" val="374863177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classes are fully digital and available in multiple platforms.</a:t>
            </a:r>
          </a:p>
        </p:txBody>
      </p:sp>
      <p:sp>
        <p:nvSpPr>
          <p:cNvPr id="4" name="Slide Number Placeholder 3"/>
          <p:cNvSpPr>
            <a:spLocks noGrp="1"/>
          </p:cNvSpPr>
          <p:nvPr>
            <p:ph type="sldNum" sz="quarter" idx="5"/>
          </p:nvPr>
        </p:nvSpPr>
        <p:spPr/>
        <p:txBody>
          <a:bodyPr/>
          <a:lstStyle/>
          <a:p>
            <a:fld id="{A10B39DA-5210-B94D-8833-D1A83EC7CEBF}" type="slidenum">
              <a:rPr lang="en-US" smtClean="0"/>
              <a:t>38</a:t>
            </a:fld>
            <a:endParaRPr lang="en-US"/>
          </a:p>
        </p:txBody>
      </p:sp>
    </p:spTree>
    <p:extLst>
      <p:ext uri="{BB962C8B-B14F-4D97-AF65-F5344CB8AC3E}">
        <p14:creationId xmlns:p14="http://schemas.microsoft.com/office/powerpoint/2010/main" val="20957256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its inception, the number of adaptive learning courses has expanded from 3 in 2012 to 63 in 2015 with a total  of 79% adoption by the student body. </a:t>
            </a:r>
          </a:p>
        </p:txBody>
      </p:sp>
      <p:sp>
        <p:nvSpPr>
          <p:cNvPr id="4" name="Slide Number Placeholder 3"/>
          <p:cNvSpPr>
            <a:spLocks noGrp="1"/>
          </p:cNvSpPr>
          <p:nvPr>
            <p:ph type="sldNum" sz="quarter" idx="5"/>
          </p:nvPr>
        </p:nvSpPr>
        <p:spPr/>
        <p:txBody>
          <a:bodyPr/>
          <a:lstStyle/>
          <a:p>
            <a:fld id="{A10B39DA-5210-B94D-8833-D1A83EC7CEBF}" type="slidenum">
              <a:rPr lang="en-US" smtClean="0"/>
              <a:t>39</a:t>
            </a:fld>
            <a:endParaRPr lang="en-US"/>
          </a:p>
        </p:txBody>
      </p:sp>
    </p:spTree>
    <p:extLst>
      <p:ext uri="{BB962C8B-B14F-4D97-AF65-F5344CB8AC3E}">
        <p14:creationId xmlns:p14="http://schemas.microsoft.com/office/powerpoint/2010/main" val="25239524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a transition slide.</a:t>
            </a:r>
          </a:p>
        </p:txBody>
      </p:sp>
      <p:sp>
        <p:nvSpPr>
          <p:cNvPr id="4" name="Slide Number Placeholder 3"/>
          <p:cNvSpPr>
            <a:spLocks noGrp="1"/>
          </p:cNvSpPr>
          <p:nvPr>
            <p:ph type="sldNum" sz="quarter" idx="5"/>
          </p:nvPr>
        </p:nvSpPr>
        <p:spPr/>
        <p:txBody>
          <a:bodyPr/>
          <a:lstStyle/>
          <a:p>
            <a:fld id="{A10B39DA-5210-B94D-8833-D1A83EC7CEBF}" type="slidenum">
              <a:rPr lang="en-US" smtClean="0"/>
              <a:t>40</a:t>
            </a:fld>
            <a:endParaRPr lang="en-US"/>
          </a:p>
        </p:txBody>
      </p:sp>
    </p:spTree>
    <p:extLst>
      <p:ext uri="{BB962C8B-B14F-4D97-AF65-F5344CB8AC3E}">
        <p14:creationId xmlns:p14="http://schemas.microsoft.com/office/powerpoint/2010/main" val="38326065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an increase in enrollment of over 129,000 students. </a:t>
            </a:r>
          </a:p>
        </p:txBody>
      </p:sp>
      <p:sp>
        <p:nvSpPr>
          <p:cNvPr id="4" name="Slide Number Placeholder 3"/>
          <p:cNvSpPr>
            <a:spLocks noGrp="1"/>
          </p:cNvSpPr>
          <p:nvPr>
            <p:ph type="sldNum" sz="quarter" idx="5"/>
          </p:nvPr>
        </p:nvSpPr>
        <p:spPr/>
        <p:txBody>
          <a:bodyPr/>
          <a:lstStyle/>
          <a:p>
            <a:fld id="{A10B39DA-5210-B94D-8833-D1A83EC7CEBF}" type="slidenum">
              <a:rPr lang="en-US" smtClean="0"/>
              <a:t>41</a:t>
            </a:fld>
            <a:endParaRPr lang="en-US"/>
          </a:p>
        </p:txBody>
      </p:sp>
    </p:spTree>
    <p:extLst>
      <p:ext uri="{BB962C8B-B14F-4D97-AF65-F5344CB8AC3E}">
        <p14:creationId xmlns:p14="http://schemas.microsoft.com/office/powerpoint/2010/main" val="15972314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Complementing higher education, different certification organizations are providing standardized testing preparation.</a:t>
            </a:r>
          </a:p>
          <a:p>
            <a:r>
              <a:rPr lang="en-US" dirty="0"/>
              <a:t>Programs like Surgent CPA review use adaptive learning technology to personalize content for future accountants.</a:t>
            </a:r>
          </a:p>
          <a:p>
            <a:r>
              <a:rPr lang="en-US" dirty="0"/>
              <a:t>It guarantees to address specific weak areas by providing relevant and personalized content to match the certification assessment. </a:t>
            </a:r>
          </a:p>
          <a:p>
            <a:endParaRPr lang="en-US" dirty="0"/>
          </a:p>
          <a:p>
            <a:endParaRPr lang="en-US" dirty="0"/>
          </a:p>
        </p:txBody>
      </p:sp>
      <p:sp>
        <p:nvSpPr>
          <p:cNvPr id="4" name="Slide Number Placeholder 3"/>
          <p:cNvSpPr>
            <a:spLocks noGrp="1"/>
          </p:cNvSpPr>
          <p:nvPr>
            <p:ph type="sldNum" sz="quarter" idx="5"/>
          </p:nvPr>
        </p:nvSpPr>
        <p:spPr/>
        <p:txBody>
          <a:bodyPr/>
          <a:lstStyle/>
          <a:p>
            <a:fld id="{A10B39DA-5210-B94D-8833-D1A83EC7CEBF}" type="slidenum">
              <a:rPr lang="en-US" smtClean="0"/>
              <a:t>42</a:t>
            </a:fld>
            <a:endParaRPr lang="en-US"/>
          </a:p>
        </p:txBody>
      </p:sp>
    </p:spTree>
    <p:extLst>
      <p:ext uri="{BB962C8B-B14F-4D97-AF65-F5344CB8AC3E}">
        <p14:creationId xmlns:p14="http://schemas.microsoft.com/office/powerpoint/2010/main" val="307162002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Adaptive learning has also impacted the way that corporations train their employees in multiple areas of professional development.</a:t>
            </a:r>
          </a:p>
          <a:p>
            <a:r>
              <a:rPr lang="en-US" dirty="0"/>
              <a:t>institutions like </a:t>
            </a:r>
            <a:r>
              <a:rPr lang="en-US" dirty="0" err="1"/>
              <a:t>Voxy</a:t>
            </a:r>
            <a:r>
              <a:rPr lang="en-US" dirty="0"/>
              <a:t> aim to breach the communication gap in international business by providing conversational business English classes to international organizations. </a:t>
            </a:r>
          </a:p>
        </p:txBody>
      </p:sp>
      <p:sp>
        <p:nvSpPr>
          <p:cNvPr id="4" name="Slide Number Placeholder 3"/>
          <p:cNvSpPr>
            <a:spLocks noGrp="1"/>
          </p:cNvSpPr>
          <p:nvPr>
            <p:ph type="sldNum" sz="quarter" idx="5"/>
          </p:nvPr>
        </p:nvSpPr>
        <p:spPr/>
        <p:txBody>
          <a:bodyPr/>
          <a:lstStyle/>
          <a:p>
            <a:fld id="{A10B39DA-5210-B94D-8833-D1A83EC7CEBF}" type="slidenum">
              <a:rPr lang="en-US" smtClean="0"/>
              <a:t>43</a:t>
            </a:fld>
            <a:endParaRPr lang="en-US"/>
          </a:p>
        </p:txBody>
      </p:sp>
    </p:spTree>
    <p:extLst>
      <p:ext uri="{BB962C8B-B14F-4D97-AF65-F5344CB8AC3E}">
        <p14:creationId xmlns:p14="http://schemas.microsoft.com/office/powerpoint/2010/main" val="325491659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Their focus is on preparing professionals in all fields to compete in the English-speaking market like the United States. </a:t>
            </a:r>
          </a:p>
          <a:p>
            <a:r>
              <a:rPr lang="en-US" dirty="0"/>
              <a:t>Companies like International Airlines use </a:t>
            </a:r>
            <a:r>
              <a:rPr lang="en-US" dirty="0" err="1"/>
              <a:t>Voxy</a:t>
            </a:r>
            <a:r>
              <a:rPr lang="en-US" dirty="0"/>
              <a:t> to prepare their employees to communicate with English speaking costumers, and the Major League Soccer (MLS) in the US to prepare their international players to succeed in a different environment. </a:t>
            </a:r>
          </a:p>
        </p:txBody>
      </p:sp>
      <p:sp>
        <p:nvSpPr>
          <p:cNvPr id="4" name="Slide Number Placeholder 3"/>
          <p:cNvSpPr>
            <a:spLocks noGrp="1"/>
          </p:cNvSpPr>
          <p:nvPr>
            <p:ph type="sldNum" sz="quarter" idx="5"/>
          </p:nvPr>
        </p:nvSpPr>
        <p:spPr/>
        <p:txBody>
          <a:bodyPr/>
          <a:lstStyle/>
          <a:p>
            <a:fld id="{A10B39DA-5210-B94D-8833-D1A83EC7CEBF}" type="slidenum">
              <a:rPr lang="en-US" smtClean="0"/>
              <a:t>44</a:t>
            </a:fld>
            <a:endParaRPr lang="en-US"/>
          </a:p>
        </p:txBody>
      </p:sp>
    </p:spTree>
    <p:extLst>
      <p:ext uri="{BB962C8B-B14F-4D97-AF65-F5344CB8AC3E}">
        <p14:creationId xmlns:p14="http://schemas.microsoft.com/office/powerpoint/2010/main" val="222607042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Just a transition slide.</a:t>
            </a:r>
          </a:p>
          <a:p>
            <a:endParaRPr lang="en-US" dirty="0"/>
          </a:p>
        </p:txBody>
      </p:sp>
      <p:sp>
        <p:nvSpPr>
          <p:cNvPr id="4" name="Slide Number Placeholder 3"/>
          <p:cNvSpPr>
            <a:spLocks noGrp="1"/>
          </p:cNvSpPr>
          <p:nvPr>
            <p:ph type="sldNum" sz="quarter" idx="5"/>
          </p:nvPr>
        </p:nvSpPr>
        <p:spPr/>
        <p:txBody>
          <a:bodyPr/>
          <a:lstStyle/>
          <a:p>
            <a:fld id="{A10B39DA-5210-B94D-8833-D1A83EC7CEBF}" type="slidenum">
              <a:rPr lang="en-US" smtClean="0"/>
              <a:t>45</a:t>
            </a:fld>
            <a:endParaRPr lang="en-US"/>
          </a:p>
        </p:txBody>
      </p:sp>
    </p:spTree>
    <p:extLst>
      <p:ext uri="{BB962C8B-B14F-4D97-AF65-F5344CB8AC3E}">
        <p14:creationId xmlns:p14="http://schemas.microsoft.com/office/powerpoint/2010/main" val="176254408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Their adaptive learning platform personalizes content relevant to the background and needs of the learner through a personalized assessment</a:t>
            </a:r>
          </a:p>
          <a:p>
            <a:endParaRPr lang="en-US" dirty="0"/>
          </a:p>
        </p:txBody>
      </p:sp>
      <p:sp>
        <p:nvSpPr>
          <p:cNvPr id="4" name="Slide Number Placeholder 3"/>
          <p:cNvSpPr>
            <a:spLocks noGrp="1"/>
          </p:cNvSpPr>
          <p:nvPr>
            <p:ph type="sldNum" sz="quarter" idx="5"/>
          </p:nvPr>
        </p:nvSpPr>
        <p:spPr/>
        <p:txBody>
          <a:bodyPr/>
          <a:lstStyle/>
          <a:p>
            <a:fld id="{A10B39DA-5210-B94D-8833-D1A83EC7CEBF}" type="slidenum">
              <a:rPr lang="en-US" smtClean="0"/>
              <a:t>46</a:t>
            </a:fld>
            <a:endParaRPr lang="en-US"/>
          </a:p>
        </p:txBody>
      </p:sp>
    </p:spTree>
    <p:extLst>
      <p:ext uri="{BB962C8B-B14F-4D97-AF65-F5344CB8AC3E}">
        <p14:creationId xmlns:p14="http://schemas.microsoft.com/office/powerpoint/2010/main" val="37089001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Just a transition slide.</a:t>
            </a:r>
          </a:p>
          <a:p>
            <a:endParaRPr lang="en-US" dirty="0"/>
          </a:p>
        </p:txBody>
      </p:sp>
      <p:sp>
        <p:nvSpPr>
          <p:cNvPr id="4" name="Slide Number Placeholder 3"/>
          <p:cNvSpPr>
            <a:spLocks noGrp="1"/>
          </p:cNvSpPr>
          <p:nvPr>
            <p:ph type="sldNum" sz="quarter" idx="5"/>
          </p:nvPr>
        </p:nvSpPr>
        <p:spPr/>
        <p:txBody>
          <a:bodyPr/>
          <a:lstStyle/>
          <a:p>
            <a:fld id="{A10B39DA-5210-B94D-8833-D1A83EC7CEBF}" type="slidenum">
              <a:rPr lang="en-US" smtClean="0"/>
              <a:t>47</a:t>
            </a:fld>
            <a:endParaRPr lang="en-US"/>
          </a:p>
        </p:txBody>
      </p:sp>
    </p:spTree>
    <p:extLst>
      <p:ext uri="{BB962C8B-B14F-4D97-AF65-F5344CB8AC3E}">
        <p14:creationId xmlns:p14="http://schemas.microsoft.com/office/powerpoint/2010/main" val="76069692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Artificial Intelligence in their software personalizes the content to make it more relevant to the area of expertise of the learner. </a:t>
            </a:r>
          </a:p>
        </p:txBody>
      </p:sp>
      <p:sp>
        <p:nvSpPr>
          <p:cNvPr id="4" name="Slide Number Placeholder 3"/>
          <p:cNvSpPr>
            <a:spLocks noGrp="1"/>
          </p:cNvSpPr>
          <p:nvPr>
            <p:ph type="sldNum" sz="quarter" idx="5"/>
          </p:nvPr>
        </p:nvSpPr>
        <p:spPr/>
        <p:txBody>
          <a:bodyPr/>
          <a:lstStyle/>
          <a:p>
            <a:fld id="{A10B39DA-5210-B94D-8833-D1A83EC7CEBF}" type="slidenum">
              <a:rPr lang="en-US" smtClean="0"/>
              <a:t>48</a:t>
            </a:fld>
            <a:endParaRPr lang="en-US"/>
          </a:p>
        </p:txBody>
      </p:sp>
    </p:spTree>
    <p:extLst>
      <p:ext uri="{BB962C8B-B14F-4D97-AF65-F5344CB8AC3E}">
        <p14:creationId xmlns:p14="http://schemas.microsoft.com/office/powerpoint/2010/main" val="188134728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ACT, the Iowa-based nonprofit best known for its college admissions tests, has acquired ScootPad, a known developer of adaptive learning online curricula for K-8 math and English. </a:t>
            </a:r>
            <a:br>
              <a:rPr lang="en-US" dirty="0"/>
            </a:br>
            <a:endParaRPr lang="en-US" dirty="0"/>
          </a:p>
        </p:txBody>
      </p:sp>
      <p:sp>
        <p:nvSpPr>
          <p:cNvPr id="4" name="Slide Number Placeholder 3"/>
          <p:cNvSpPr>
            <a:spLocks noGrp="1"/>
          </p:cNvSpPr>
          <p:nvPr>
            <p:ph type="sldNum" sz="quarter" idx="5"/>
          </p:nvPr>
        </p:nvSpPr>
        <p:spPr/>
        <p:txBody>
          <a:bodyPr/>
          <a:lstStyle/>
          <a:p>
            <a:fld id="{A10B39DA-5210-B94D-8833-D1A83EC7CEBF}" type="slidenum">
              <a:rPr lang="en-US" smtClean="0"/>
              <a:t>49</a:t>
            </a:fld>
            <a:endParaRPr lang="en-US"/>
          </a:p>
        </p:txBody>
      </p:sp>
    </p:spTree>
    <p:extLst>
      <p:ext uri="{BB962C8B-B14F-4D97-AF65-F5344CB8AC3E}">
        <p14:creationId xmlns:p14="http://schemas.microsoft.com/office/powerpoint/2010/main" val="371283683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Similarly Educational giants Pearson acquire </a:t>
            </a:r>
            <a:r>
              <a:rPr lang="en-US" dirty="0" err="1"/>
              <a:t>SmartSparrow</a:t>
            </a:r>
            <a:r>
              <a:rPr lang="en-US" dirty="0"/>
              <a:t>, a platform dedicated to facilitate adaptive learning for institutions.</a:t>
            </a:r>
          </a:p>
          <a:p>
            <a:r>
              <a:rPr lang="en-US" dirty="0"/>
              <a:t>This shows the push for Pearson to continue pushing the boundaries of education by improving adaptive learning.</a:t>
            </a:r>
          </a:p>
          <a:p>
            <a:endParaRPr lang="en-US" dirty="0"/>
          </a:p>
        </p:txBody>
      </p:sp>
      <p:sp>
        <p:nvSpPr>
          <p:cNvPr id="4" name="Slide Number Placeholder 3"/>
          <p:cNvSpPr>
            <a:spLocks noGrp="1"/>
          </p:cNvSpPr>
          <p:nvPr>
            <p:ph type="sldNum" sz="quarter" idx="5"/>
          </p:nvPr>
        </p:nvSpPr>
        <p:spPr/>
        <p:txBody>
          <a:bodyPr/>
          <a:lstStyle/>
          <a:p>
            <a:fld id="{A10B39DA-5210-B94D-8833-D1A83EC7CEBF}" type="slidenum">
              <a:rPr lang="en-US" smtClean="0"/>
              <a:t>50</a:t>
            </a:fld>
            <a:endParaRPr lang="en-US"/>
          </a:p>
        </p:txBody>
      </p:sp>
    </p:spTree>
    <p:extLst>
      <p:ext uri="{BB962C8B-B14F-4D97-AF65-F5344CB8AC3E}">
        <p14:creationId xmlns:p14="http://schemas.microsoft.com/office/powerpoint/2010/main" val="78595910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Their involvement in all aspects of education, publishing for k-12 and higher ed, standardized test development, and recent interest in global private education prime Pearson to invest in potential revolutionary educational practices. </a:t>
            </a:r>
          </a:p>
          <a:p>
            <a:endParaRPr lang="en-US" dirty="0"/>
          </a:p>
        </p:txBody>
      </p:sp>
      <p:sp>
        <p:nvSpPr>
          <p:cNvPr id="4" name="Slide Number Placeholder 3"/>
          <p:cNvSpPr>
            <a:spLocks noGrp="1"/>
          </p:cNvSpPr>
          <p:nvPr>
            <p:ph type="sldNum" sz="quarter" idx="5"/>
          </p:nvPr>
        </p:nvSpPr>
        <p:spPr/>
        <p:txBody>
          <a:bodyPr/>
          <a:lstStyle/>
          <a:p>
            <a:fld id="{A10B39DA-5210-B94D-8833-D1A83EC7CEBF}" type="slidenum">
              <a:rPr lang="en-US" smtClean="0"/>
              <a:t>51</a:t>
            </a:fld>
            <a:endParaRPr lang="en-US"/>
          </a:p>
        </p:txBody>
      </p:sp>
    </p:spTree>
    <p:extLst>
      <p:ext uri="{BB962C8B-B14F-4D97-AF65-F5344CB8AC3E}">
        <p14:creationId xmlns:p14="http://schemas.microsoft.com/office/powerpoint/2010/main" val="379932839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10B39DA-5210-B94D-8833-D1A83EC7CEBF}" type="slidenum">
              <a:rPr lang="en-US" smtClean="0"/>
              <a:t>52</a:t>
            </a:fld>
            <a:endParaRPr lang="en-US"/>
          </a:p>
        </p:txBody>
      </p:sp>
    </p:spTree>
    <p:extLst>
      <p:ext uri="{BB962C8B-B14F-4D97-AF65-F5344CB8AC3E}">
        <p14:creationId xmlns:p14="http://schemas.microsoft.com/office/powerpoint/2010/main" val="36686090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10/17/20</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10/17/20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10/17/20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10/17/20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10/17/20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10/17/20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10/17/20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10/17/20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10/17/20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10/17/20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10/17/20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10/17/20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10/17/20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10/17/20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10/17/20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10/17/20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8" name="Title 1"/>
          <p:cNvSpPr>
            <a:spLocks noGrp="1"/>
          </p:cNvSpPr>
          <p:nvPr>
            <p:ph type="title"/>
          </p:nvPr>
        </p:nvSpPr>
        <p:spPr>
          <a:xfrm>
            <a:off x="685801" y="609600"/>
            <a:ext cx="10131425" cy="1456267"/>
          </a:xfrm>
        </p:spPr>
        <p:txBody>
          <a:bodyPr/>
          <a:lstStyle/>
          <a:p>
            <a:r>
              <a:rPr lang="en-US"/>
              <a:t>Click to edit Master title style</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10/17/20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solidFill>
          <a:schemeClr val="accent2"/>
        </a:solidFill>
        <a:effectLst/>
      </p:bgPr>
    </p:bg>
    <p:spTree>
      <p:nvGrpSpPr>
        <p:cNvPr id="1" name="Shape 15"/>
        <p:cNvGrpSpPr/>
        <p:nvPr/>
      </p:nvGrpSpPr>
      <p:grpSpPr>
        <a:xfrm>
          <a:off x="0" y="0"/>
          <a:ext cx="0" cy="0"/>
          <a:chOff x="0" y="0"/>
          <a:chExt cx="0" cy="0"/>
        </a:xfrm>
      </p:grpSpPr>
      <p:sp>
        <p:nvSpPr>
          <p:cNvPr id="16" name="Google Shape;16;p18"/>
          <p:cNvSpPr txBox="1">
            <a:spLocks noGrp="1"/>
          </p:cNvSpPr>
          <p:nvPr>
            <p:ph type="ctrTitle"/>
          </p:nvPr>
        </p:nvSpPr>
        <p:spPr>
          <a:xfrm>
            <a:off x="1600200" y="2386744"/>
            <a:ext cx="8991600" cy="1645920"/>
          </a:xfrm>
          <a:prstGeom prst="rect">
            <a:avLst/>
          </a:prstGeom>
          <a:solidFill>
            <a:srgbClr val="FFFFFF"/>
          </a:solidFill>
          <a:ln w="38100" cap="flat" cmpd="sng">
            <a:solidFill>
              <a:srgbClr val="404040"/>
            </a:solidFill>
            <a:prstDash val="solid"/>
            <a:round/>
            <a:headEnd type="none" w="sm" len="sm"/>
            <a:tailEnd type="none" w="sm" len="sm"/>
          </a:ln>
        </p:spPr>
        <p:txBody>
          <a:bodyPr spcFirstLastPara="1" wrap="square" lIns="274300" tIns="182875" rIns="274300" bIns="182875" anchor="ctr" anchorCtr="1">
            <a:normAutofit/>
          </a:bodyPr>
          <a:lstStyle>
            <a:lvl1pPr lvl="0" algn="ctr">
              <a:lnSpc>
                <a:spcPct val="90000"/>
              </a:lnSpc>
              <a:spcBef>
                <a:spcPts val="0"/>
              </a:spcBef>
              <a:spcAft>
                <a:spcPts val="0"/>
              </a:spcAft>
              <a:buClr>
                <a:srgbClr val="262626"/>
              </a:buClr>
              <a:buSzPts val="3800"/>
              <a:buFont typeface="Gill Sans"/>
              <a:buNone/>
              <a:defRPr sz="3800">
                <a:solidFill>
                  <a:srgbClr val="262626"/>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8"/>
          <p:cNvSpPr txBox="1">
            <a:spLocks noGrp="1"/>
          </p:cNvSpPr>
          <p:nvPr>
            <p:ph type="subTitle" idx="1"/>
          </p:nvPr>
        </p:nvSpPr>
        <p:spPr>
          <a:xfrm>
            <a:off x="2695194" y="4352544"/>
            <a:ext cx="6801612" cy="1239894"/>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1000"/>
              </a:spcBef>
              <a:spcAft>
                <a:spcPts val="0"/>
              </a:spcAft>
              <a:buSzPts val="2000"/>
              <a:buNone/>
              <a:defRPr sz="2000">
                <a:solidFill>
                  <a:srgbClr val="FEFEFE"/>
                </a:solidFill>
              </a:defRPr>
            </a:lvl1pPr>
            <a:lvl2pPr lvl="1" algn="ctr">
              <a:lnSpc>
                <a:spcPct val="100000"/>
              </a:lnSpc>
              <a:spcBef>
                <a:spcPts val="1000"/>
              </a:spcBef>
              <a:spcAft>
                <a:spcPts val="0"/>
              </a:spcAft>
              <a:buSzPts val="2000"/>
              <a:buNone/>
              <a:defRPr sz="2000"/>
            </a:lvl2pPr>
            <a:lvl3pPr lvl="2" algn="ctr">
              <a:lnSpc>
                <a:spcPct val="100000"/>
              </a:lnSpc>
              <a:spcBef>
                <a:spcPts val="1000"/>
              </a:spcBef>
              <a:spcAft>
                <a:spcPts val="0"/>
              </a:spcAft>
              <a:buSzPts val="1800"/>
              <a:buNone/>
              <a:defRPr sz="1800"/>
            </a:lvl3pPr>
            <a:lvl4pPr lvl="3" algn="ctr">
              <a:lnSpc>
                <a:spcPct val="100000"/>
              </a:lnSpc>
              <a:spcBef>
                <a:spcPts val="1000"/>
              </a:spcBef>
              <a:spcAft>
                <a:spcPts val="0"/>
              </a:spcAft>
              <a:buSzPts val="1600"/>
              <a:buNone/>
              <a:defRPr sz="1600"/>
            </a:lvl4pPr>
            <a:lvl5pPr lvl="4" algn="ctr">
              <a:lnSpc>
                <a:spcPct val="100000"/>
              </a:lnSpc>
              <a:spcBef>
                <a:spcPts val="1000"/>
              </a:spcBef>
              <a:spcAft>
                <a:spcPts val="0"/>
              </a:spcAft>
              <a:buSzPts val="1600"/>
              <a:buNone/>
              <a:defRPr sz="1600"/>
            </a:lvl5pPr>
            <a:lvl6pPr lvl="5" algn="ctr">
              <a:lnSpc>
                <a:spcPct val="100000"/>
              </a:lnSpc>
              <a:spcBef>
                <a:spcPts val="1000"/>
              </a:spcBef>
              <a:spcAft>
                <a:spcPts val="0"/>
              </a:spcAft>
              <a:buSzPts val="1600"/>
              <a:buNone/>
              <a:defRPr sz="1600"/>
            </a:lvl6pPr>
            <a:lvl7pPr lvl="6" algn="ctr">
              <a:lnSpc>
                <a:spcPct val="100000"/>
              </a:lnSpc>
              <a:spcBef>
                <a:spcPts val="1000"/>
              </a:spcBef>
              <a:spcAft>
                <a:spcPts val="0"/>
              </a:spcAft>
              <a:buSzPts val="1600"/>
              <a:buNone/>
              <a:defRPr sz="1600"/>
            </a:lvl7pPr>
            <a:lvl8pPr lvl="7" algn="ctr">
              <a:lnSpc>
                <a:spcPct val="100000"/>
              </a:lnSpc>
              <a:spcBef>
                <a:spcPts val="1000"/>
              </a:spcBef>
              <a:spcAft>
                <a:spcPts val="0"/>
              </a:spcAft>
              <a:buSzPts val="1600"/>
              <a:buNone/>
              <a:defRPr sz="1600"/>
            </a:lvl8pPr>
            <a:lvl9pPr lvl="8" algn="ctr">
              <a:lnSpc>
                <a:spcPct val="100000"/>
              </a:lnSpc>
              <a:spcBef>
                <a:spcPts val="1000"/>
              </a:spcBef>
              <a:spcAft>
                <a:spcPts val="0"/>
              </a:spcAft>
              <a:buSzPts val="1600"/>
              <a:buNone/>
              <a:defRPr sz="1600"/>
            </a:lvl9pPr>
          </a:lstStyle>
          <a:p>
            <a:endParaRPr/>
          </a:p>
        </p:txBody>
      </p:sp>
      <p:sp>
        <p:nvSpPr>
          <p:cNvPr id="18" name="Google Shape;18;p18"/>
          <p:cNvSpPr txBox="1">
            <a:spLocks noGrp="1"/>
          </p:cNvSpPr>
          <p:nvPr>
            <p:ph type="dt" idx="10"/>
          </p:nvPr>
        </p:nvSpPr>
        <p:spPr>
          <a:xfrm>
            <a:off x="7821429" y="6238816"/>
            <a:ext cx="2753746" cy="32396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8"/>
          <p:cNvSpPr txBox="1">
            <a:spLocks noGrp="1"/>
          </p:cNvSpPr>
          <p:nvPr>
            <p:ph type="ftr" idx="11"/>
          </p:nvPr>
        </p:nvSpPr>
        <p:spPr>
          <a:xfrm>
            <a:off x="1600200" y="6236208"/>
            <a:ext cx="5901189" cy="32004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8"/>
          <p:cNvSpPr>
            <a:spLocks noGrp="1"/>
          </p:cNvSpPr>
          <p:nvPr>
            <p:ph type="sldNum" idx="12"/>
          </p:nvPr>
        </p:nvSpPr>
        <p:spPr>
          <a:xfrm>
            <a:off x="10758922" y="6217920"/>
            <a:ext cx="365760" cy="365760"/>
          </a:xfrm>
          <a:prstGeom prst="ellipse">
            <a:avLst/>
          </a:prstGeom>
          <a:solidFill>
            <a:srgbClr val="1D1D1D">
              <a:alpha val="69411"/>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918263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27"/>
        <p:cNvGrpSpPr/>
        <p:nvPr/>
      </p:nvGrpSpPr>
      <p:grpSpPr>
        <a:xfrm>
          <a:off x="0" y="0"/>
          <a:ext cx="0" cy="0"/>
          <a:chOff x="0" y="0"/>
          <a:chExt cx="0" cy="0"/>
        </a:xfrm>
      </p:grpSpPr>
      <p:sp>
        <p:nvSpPr>
          <p:cNvPr id="28" name="Google Shape;28;p19"/>
          <p:cNvSpPr/>
          <p:nvPr/>
        </p:nvSpPr>
        <p:spPr>
          <a:xfrm>
            <a:off x="0" y="0"/>
            <a:ext cx="6095999" cy="68580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 name="Google Shape;29;p19"/>
          <p:cNvSpPr txBox="1">
            <a:spLocks noGrp="1"/>
          </p:cNvSpPr>
          <p:nvPr>
            <p:ph type="title"/>
          </p:nvPr>
        </p:nvSpPr>
        <p:spPr>
          <a:xfrm>
            <a:off x="808523" y="2243828"/>
            <a:ext cx="4494998" cy="1134640"/>
          </a:xfrm>
          <a:prstGeom prst="rect">
            <a:avLst/>
          </a:prstGeom>
          <a:solidFill>
            <a:srgbClr val="FFFFFF"/>
          </a:solidFill>
          <a:ln w="9525" cap="flat" cmpd="sng">
            <a:solidFill>
              <a:srgbClr val="404040"/>
            </a:solidFill>
            <a:prstDash val="solid"/>
            <a:round/>
            <a:headEnd type="none" w="sm" len="sm"/>
            <a:tailEnd type="none" w="sm" len="sm"/>
          </a:ln>
        </p:spPr>
        <p:txBody>
          <a:bodyPr spcFirstLastPara="1" wrap="square" lIns="182875" tIns="182875" rIns="182875" bIns="182875" anchor="ctr" anchorCtr="1">
            <a:noAutofit/>
          </a:bodyPr>
          <a:lstStyle>
            <a:lvl1pPr lvl="0" algn="ctr">
              <a:lnSpc>
                <a:spcPct val="90000"/>
              </a:lnSpc>
              <a:spcBef>
                <a:spcPts val="0"/>
              </a:spcBef>
              <a:spcAft>
                <a:spcPts val="0"/>
              </a:spcAft>
              <a:buClr>
                <a:srgbClr val="262626"/>
              </a:buClr>
              <a:buSzPts val="2200"/>
              <a:buFont typeface="Gill Sans"/>
              <a:buNone/>
              <a:defRPr sz="2200">
                <a:solidFill>
                  <a:srgbClr val="262626"/>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19"/>
          <p:cNvSpPr>
            <a:spLocks noGrp="1"/>
          </p:cNvSpPr>
          <p:nvPr>
            <p:ph type="pic" idx="2"/>
          </p:nvPr>
        </p:nvSpPr>
        <p:spPr>
          <a:xfrm>
            <a:off x="6095999" y="0"/>
            <a:ext cx="6102097" cy="6858000"/>
          </a:xfrm>
          <a:prstGeom prst="rect">
            <a:avLst/>
          </a:prstGeom>
          <a:solidFill>
            <a:srgbClr val="BFBFBF"/>
          </a:solidFill>
          <a:ln>
            <a:noFill/>
          </a:ln>
        </p:spPr>
        <p:txBody>
          <a:bodyPr spcFirstLastPara="1" wrap="square" lIns="91425" tIns="45700" rIns="91425" bIns="45700" anchor="t" anchorCtr="0">
            <a:normAutofit/>
          </a:bodyPr>
          <a:lstStyle>
            <a:lvl1pPr marR="0" lvl="0" algn="l" rtl="0">
              <a:lnSpc>
                <a:spcPct val="100000"/>
              </a:lnSpc>
              <a:spcBef>
                <a:spcPts val="1000"/>
              </a:spcBef>
              <a:spcAft>
                <a:spcPts val="0"/>
              </a:spcAft>
              <a:buClr>
                <a:schemeClr val="accent2"/>
              </a:buClr>
              <a:buSzPts val="3200"/>
              <a:buFont typeface="Arial"/>
              <a:buNone/>
              <a:defRPr sz="3200" b="0" i="0" u="none" strike="noStrike" cap="none">
                <a:solidFill>
                  <a:schemeClr val="dk1"/>
                </a:solidFill>
                <a:latin typeface="Gill Sans"/>
                <a:ea typeface="Gill Sans"/>
                <a:cs typeface="Gill Sans"/>
                <a:sym typeface="Gill Sans"/>
              </a:defRPr>
            </a:lvl1pPr>
            <a:lvl2pPr marR="0" lvl="1" algn="l" rtl="0">
              <a:lnSpc>
                <a:spcPct val="100000"/>
              </a:lnSpc>
              <a:spcBef>
                <a:spcPts val="1000"/>
              </a:spcBef>
              <a:spcAft>
                <a:spcPts val="0"/>
              </a:spcAft>
              <a:buClr>
                <a:schemeClr val="accent2"/>
              </a:buClr>
              <a:buSzPts val="2800"/>
              <a:buFont typeface="Arial"/>
              <a:buNone/>
              <a:defRPr sz="2800" b="0" i="0" u="none" strike="noStrike" cap="none">
                <a:solidFill>
                  <a:srgbClr val="262626"/>
                </a:solidFill>
                <a:latin typeface="Gill Sans"/>
                <a:ea typeface="Gill Sans"/>
                <a:cs typeface="Gill Sans"/>
                <a:sym typeface="Gill Sans"/>
              </a:defRPr>
            </a:lvl2pPr>
            <a:lvl3pPr marR="0" lvl="2" algn="l" rtl="0">
              <a:lnSpc>
                <a:spcPct val="100000"/>
              </a:lnSpc>
              <a:spcBef>
                <a:spcPts val="1000"/>
              </a:spcBef>
              <a:spcAft>
                <a:spcPts val="0"/>
              </a:spcAft>
              <a:buClr>
                <a:schemeClr val="accent2"/>
              </a:buClr>
              <a:buSzPts val="2400"/>
              <a:buFont typeface="Arial"/>
              <a:buNone/>
              <a:defRPr sz="2400" b="0" i="0" u="none" strike="noStrike" cap="none">
                <a:solidFill>
                  <a:srgbClr val="262626"/>
                </a:solidFill>
                <a:latin typeface="Gill Sans"/>
                <a:ea typeface="Gill Sans"/>
                <a:cs typeface="Gill Sans"/>
                <a:sym typeface="Gill Sans"/>
              </a:defRPr>
            </a:lvl3pPr>
            <a:lvl4pPr marR="0" lvl="3" algn="l" rtl="0">
              <a:lnSpc>
                <a:spcPct val="100000"/>
              </a:lnSpc>
              <a:spcBef>
                <a:spcPts val="1000"/>
              </a:spcBef>
              <a:spcAft>
                <a:spcPts val="0"/>
              </a:spcAft>
              <a:buClr>
                <a:schemeClr val="accent2"/>
              </a:buClr>
              <a:buSzPts val="2000"/>
              <a:buFont typeface="Arial"/>
              <a:buNone/>
              <a:defRPr sz="2000" b="0" i="0" u="none" strike="noStrike" cap="none">
                <a:solidFill>
                  <a:srgbClr val="262626"/>
                </a:solidFill>
                <a:latin typeface="Gill Sans"/>
                <a:ea typeface="Gill Sans"/>
                <a:cs typeface="Gill Sans"/>
                <a:sym typeface="Gill Sans"/>
              </a:defRPr>
            </a:lvl4pPr>
            <a:lvl5pPr marR="0" lvl="4" algn="l" rtl="0">
              <a:lnSpc>
                <a:spcPct val="100000"/>
              </a:lnSpc>
              <a:spcBef>
                <a:spcPts val="1000"/>
              </a:spcBef>
              <a:spcAft>
                <a:spcPts val="0"/>
              </a:spcAft>
              <a:buClr>
                <a:schemeClr val="accent2"/>
              </a:buClr>
              <a:buSzPts val="2000"/>
              <a:buFont typeface="Arial"/>
              <a:buNone/>
              <a:defRPr sz="2000" b="0" i="0" u="none" strike="noStrike" cap="none">
                <a:solidFill>
                  <a:srgbClr val="262626"/>
                </a:solidFill>
                <a:latin typeface="Gill Sans"/>
                <a:ea typeface="Gill Sans"/>
                <a:cs typeface="Gill Sans"/>
                <a:sym typeface="Gill Sans"/>
              </a:defRPr>
            </a:lvl5pPr>
            <a:lvl6pPr marR="0" lvl="5" algn="l" rtl="0">
              <a:lnSpc>
                <a:spcPct val="100000"/>
              </a:lnSpc>
              <a:spcBef>
                <a:spcPts val="1000"/>
              </a:spcBef>
              <a:spcAft>
                <a:spcPts val="0"/>
              </a:spcAft>
              <a:buClr>
                <a:schemeClr val="accent2"/>
              </a:buClr>
              <a:buSzPts val="2000"/>
              <a:buFont typeface="Arial"/>
              <a:buNone/>
              <a:defRPr sz="2000" b="0" i="0" u="none" strike="noStrike" cap="none">
                <a:solidFill>
                  <a:schemeClr val="dk1"/>
                </a:solidFill>
                <a:latin typeface="Gill Sans"/>
                <a:ea typeface="Gill Sans"/>
                <a:cs typeface="Gill Sans"/>
                <a:sym typeface="Gill Sans"/>
              </a:defRPr>
            </a:lvl6pPr>
            <a:lvl7pPr marR="0" lvl="6" algn="l" rtl="0">
              <a:lnSpc>
                <a:spcPct val="100000"/>
              </a:lnSpc>
              <a:spcBef>
                <a:spcPts val="1000"/>
              </a:spcBef>
              <a:spcAft>
                <a:spcPts val="0"/>
              </a:spcAft>
              <a:buClr>
                <a:schemeClr val="accent2"/>
              </a:buClr>
              <a:buSzPts val="2000"/>
              <a:buFont typeface="Arial"/>
              <a:buNone/>
              <a:defRPr sz="2000" b="0" i="0" u="none" strike="noStrike" cap="none">
                <a:solidFill>
                  <a:schemeClr val="dk1"/>
                </a:solidFill>
                <a:latin typeface="Gill Sans"/>
                <a:ea typeface="Gill Sans"/>
                <a:cs typeface="Gill Sans"/>
                <a:sym typeface="Gill Sans"/>
              </a:defRPr>
            </a:lvl7pPr>
            <a:lvl8pPr marR="0" lvl="7" algn="l" rtl="0">
              <a:lnSpc>
                <a:spcPct val="100000"/>
              </a:lnSpc>
              <a:spcBef>
                <a:spcPts val="1000"/>
              </a:spcBef>
              <a:spcAft>
                <a:spcPts val="0"/>
              </a:spcAft>
              <a:buClr>
                <a:schemeClr val="accent2"/>
              </a:buClr>
              <a:buSzPts val="2000"/>
              <a:buFont typeface="Arial"/>
              <a:buNone/>
              <a:defRPr sz="2000" b="0" i="0" u="none" strike="noStrike" cap="none">
                <a:solidFill>
                  <a:schemeClr val="dk1"/>
                </a:solidFill>
                <a:latin typeface="Gill Sans"/>
                <a:ea typeface="Gill Sans"/>
                <a:cs typeface="Gill Sans"/>
                <a:sym typeface="Gill Sans"/>
              </a:defRPr>
            </a:lvl8pPr>
            <a:lvl9pPr marR="0" lvl="8" algn="l" rtl="0">
              <a:lnSpc>
                <a:spcPct val="100000"/>
              </a:lnSpc>
              <a:spcBef>
                <a:spcPts val="1000"/>
              </a:spcBef>
              <a:spcAft>
                <a:spcPts val="0"/>
              </a:spcAft>
              <a:buClr>
                <a:schemeClr val="accent2"/>
              </a:buClr>
              <a:buSzPts val="2000"/>
              <a:buFont typeface="Arial"/>
              <a:buNone/>
              <a:defRPr sz="2000" b="0" i="0" u="none" strike="noStrike" cap="none">
                <a:solidFill>
                  <a:schemeClr val="dk1"/>
                </a:solidFill>
                <a:latin typeface="Gill Sans"/>
                <a:ea typeface="Gill Sans"/>
                <a:cs typeface="Gill Sans"/>
                <a:sym typeface="Gill Sans"/>
              </a:defRPr>
            </a:lvl9pPr>
          </a:lstStyle>
          <a:p>
            <a:endParaRPr/>
          </a:p>
        </p:txBody>
      </p:sp>
      <p:sp>
        <p:nvSpPr>
          <p:cNvPr id="31" name="Google Shape;31;p19"/>
          <p:cNvSpPr txBox="1">
            <a:spLocks noGrp="1"/>
          </p:cNvSpPr>
          <p:nvPr>
            <p:ph type="body" idx="1"/>
          </p:nvPr>
        </p:nvSpPr>
        <p:spPr>
          <a:xfrm>
            <a:off x="1115568" y="3549918"/>
            <a:ext cx="3794760" cy="2194037"/>
          </a:xfrm>
          <a:prstGeom prst="rect">
            <a:avLst/>
          </a:prstGeom>
          <a:noFill/>
          <a:ln>
            <a:noFill/>
          </a:ln>
        </p:spPr>
        <p:txBody>
          <a:bodyPr spcFirstLastPara="1" wrap="square" lIns="91425" tIns="45700" rIns="91425" bIns="45700" anchor="t" anchorCtr="1">
            <a:normAutofit/>
          </a:bodyPr>
          <a:lstStyle>
            <a:lvl1pPr marL="457200" lvl="0" indent="-228600" algn="ctr">
              <a:lnSpc>
                <a:spcPct val="100000"/>
              </a:lnSpc>
              <a:spcBef>
                <a:spcPts val="1000"/>
              </a:spcBef>
              <a:spcAft>
                <a:spcPts val="0"/>
              </a:spcAft>
              <a:buSzPts val="1500"/>
              <a:buNone/>
              <a:defRPr sz="1500">
                <a:solidFill>
                  <a:srgbClr val="FFFFFF"/>
                </a:solidFill>
              </a:defRPr>
            </a:lvl1pPr>
            <a:lvl2pPr marL="914400" lvl="1" indent="-228600" algn="l">
              <a:lnSpc>
                <a:spcPct val="100000"/>
              </a:lnSpc>
              <a:spcBef>
                <a:spcPts val="1000"/>
              </a:spcBef>
              <a:spcAft>
                <a:spcPts val="0"/>
              </a:spcAft>
              <a:buSzPts val="1400"/>
              <a:buNone/>
              <a:defRPr sz="1400"/>
            </a:lvl2pPr>
            <a:lvl3pPr marL="1371600" lvl="2" indent="-228600" algn="l">
              <a:lnSpc>
                <a:spcPct val="100000"/>
              </a:lnSpc>
              <a:spcBef>
                <a:spcPts val="1000"/>
              </a:spcBef>
              <a:spcAft>
                <a:spcPts val="0"/>
              </a:spcAft>
              <a:buSzPts val="1200"/>
              <a:buNone/>
              <a:defRPr sz="1200"/>
            </a:lvl3pPr>
            <a:lvl4pPr marL="1828800" lvl="3" indent="-228600" algn="l">
              <a:lnSpc>
                <a:spcPct val="100000"/>
              </a:lnSpc>
              <a:spcBef>
                <a:spcPts val="1000"/>
              </a:spcBef>
              <a:spcAft>
                <a:spcPts val="0"/>
              </a:spcAft>
              <a:buSzPts val="1000"/>
              <a:buNone/>
              <a:defRPr sz="1000"/>
            </a:lvl4pPr>
            <a:lvl5pPr marL="2286000" lvl="4" indent="-228600" algn="l">
              <a:lnSpc>
                <a:spcPct val="100000"/>
              </a:lnSpc>
              <a:spcBef>
                <a:spcPts val="1000"/>
              </a:spcBef>
              <a:spcAft>
                <a:spcPts val="0"/>
              </a:spcAft>
              <a:buSzPts val="1000"/>
              <a:buNone/>
              <a:defRPr sz="1000"/>
            </a:lvl5pPr>
            <a:lvl6pPr marL="2743200" lvl="5" indent="-228600" algn="l">
              <a:lnSpc>
                <a:spcPct val="100000"/>
              </a:lnSpc>
              <a:spcBef>
                <a:spcPts val="1000"/>
              </a:spcBef>
              <a:spcAft>
                <a:spcPts val="0"/>
              </a:spcAft>
              <a:buSzPts val="1000"/>
              <a:buNone/>
              <a:defRPr sz="1000"/>
            </a:lvl6pPr>
            <a:lvl7pPr marL="3200400" lvl="6" indent="-228600" algn="l">
              <a:lnSpc>
                <a:spcPct val="100000"/>
              </a:lnSpc>
              <a:spcBef>
                <a:spcPts val="1000"/>
              </a:spcBef>
              <a:spcAft>
                <a:spcPts val="0"/>
              </a:spcAft>
              <a:buSzPts val="1000"/>
              <a:buNone/>
              <a:defRPr sz="1000"/>
            </a:lvl7pPr>
            <a:lvl8pPr marL="3657600" lvl="7" indent="-228600" algn="l">
              <a:lnSpc>
                <a:spcPct val="100000"/>
              </a:lnSpc>
              <a:spcBef>
                <a:spcPts val="1000"/>
              </a:spcBef>
              <a:spcAft>
                <a:spcPts val="0"/>
              </a:spcAft>
              <a:buSzPts val="1000"/>
              <a:buNone/>
              <a:defRPr sz="1000"/>
            </a:lvl8pPr>
            <a:lvl9pPr marL="4114800" lvl="8" indent="-228600" algn="l">
              <a:lnSpc>
                <a:spcPct val="100000"/>
              </a:lnSpc>
              <a:spcBef>
                <a:spcPts val="1000"/>
              </a:spcBef>
              <a:spcAft>
                <a:spcPts val="0"/>
              </a:spcAft>
              <a:buSzPts val="1000"/>
              <a:buNone/>
              <a:defRPr sz="1000"/>
            </a:lvl9pPr>
          </a:lstStyle>
          <a:p>
            <a:endParaRPr/>
          </a:p>
        </p:txBody>
      </p:sp>
      <p:sp>
        <p:nvSpPr>
          <p:cNvPr id="32" name="Google Shape;32;p19"/>
          <p:cNvSpPr txBox="1">
            <a:spLocks noGrp="1"/>
          </p:cNvSpPr>
          <p:nvPr>
            <p:ph type="dt" idx="10"/>
          </p:nvPr>
        </p:nvSpPr>
        <p:spPr>
          <a:xfrm>
            <a:off x="7821429" y="6238816"/>
            <a:ext cx="2753746" cy="32396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19"/>
          <p:cNvSpPr txBox="1">
            <a:spLocks noGrp="1"/>
          </p:cNvSpPr>
          <p:nvPr>
            <p:ph type="ftr" idx="11"/>
          </p:nvPr>
        </p:nvSpPr>
        <p:spPr>
          <a:xfrm>
            <a:off x="808523" y="6236208"/>
            <a:ext cx="5103729" cy="32004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19"/>
          <p:cNvSpPr>
            <a:spLocks noGrp="1"/>
          </p:cNvSpPr>
          <p:nvPr>
            <p:ph type="sldNum" idx="12"/>
          </p:nvPr>
        </p:nvSpPr>
        <p:spPr>
          <a:xfrm>
            <a:off x="10758922" y="6217920"/>
            <a:ext cx="365760" cy="365760"/>
          </a:xfrm>
          <a:prstGeom prst="ellipse">
            <a:avLst/>
          </a:prstGeom>
          <a:solidFill>
            <a:srgbClr val="1D1D1D">
              <a:alpha val="69411"/>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3191614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5"/>
        <p:cNvGrpSpPr/>
        <p:nvPr/>
      </p:nvGrpSpPr>
      <p:grpSpPr>
        <a:xfrm>
          <a:off x="0" y="0"/>
          <a:ext cx="0" cy="0"/>
          <a:chOff x="0" y="0"/>
          <a:chExt cx="0" cy="0"/>
        </a:xfrm>
      </p:grpSpPr>
      <p:sp>
        <p:nvSpPr>
          <p:cNvPr id="36" name="Google Shape;36;p20"/>
          <p:cNvSpPr txBox="1">
            <a:spLocks noGrp="1"/>
          </p:cNvSpPr>
          <p:nvPr>
            <p:ph type="dt" idx="10"/>
          </p:nvPr>
        </p:nvSpPr>
        <p:spPr>
          <a:xfrm>
            <a:off x="7821429" y="6238816"/>
            <a:ext cx="2753746" cy="32396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20"/>
          <p:cNvSpPr txBox="1">
            <a:spLocks noGrp="1"/>
          </p:cNvSpPr>
          <p:nvPr>
            <p:ph type="ftr" idx="11"/>
          </p:nvPr>
        </p:nvSpPr>
        <p:spPr>
          <a:xfrm>
            <a:off x="1600200" y="6236208"/>
            <a:ext cx="5901189" cy="32004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0"/>
          <p:cNvSpPr>
            <a:spLocks noGrp="1"/>
          </p:cNvSpPr>
          <p:nvPr>
            <p:ph type="sldNum" idx="12"/>
          </p:nvPr>
        </p:nvSpPr>
        <p:spPr>
          <a:xfrm>
            <a:off x="10758922" y="6217920"/>
            <a:ext cx="365760" cy="365760"/>
          </a:xfrm>
          <a:prstGeom prst="ellipse">
            <a:avLst/>
          </a:prstGeom>
          <a:solidFill>
            <a:srgbClr val="1D1D1D">
              <a:alpha val="69411"/>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742451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solidFill>
          <a:schemeClr val="accent2"/>
        </a:solidFill>
        <a:effectLst/>
      </p:bgPr>
    </p:bg>
    <p:spTree>
      <p:nvGrpSpPr>
        <p:cNvPr id="1" name="Shape 39"/>
        <p:cNvGrpSpPr/>
        <p:nvPr/>
      </p:nvGrpSpPr>
      <p:grpSpPr>
        <a:xfrm>
          <a:off x="0" y="0"/>
          <a:ext cx="0" cy="0"/>
          <a:chOff x="0" y="0"/>
          <a:chExt cx="0" cy="0"/>
        </a:xfrm>
      </p:grpSpPr>
      <p:sp>
        <p:nvSpPr>
          <p:cNvPr id="40" name="Google Shape;40;p17"/>
          <p:cNvSpPr txBox="1">
            <a:spLocks noGrp="1"/>
          </p:cNvSpPr>
          <p:nvPr>
            <p:ph type="ctrTitle"/>
          </p:nvPr>
        </p:nvSpPr>
        <p:spPr>
          <a:xfrm>
            <a:off x="1600200" y="2386744"/>
            <a:ext cx="8991600" cy="1645920"/>
          </a:xfrm>
          <a:prstGeom prst="rect">
            <a:avLst/>
          </a:prstGeom>
          <a:solidFill>
            <a:srgbClr val="FFFFFF"/>
          </a:solidFill>
          <a:ln w="38100" cap="flat" cmpd="sng">
            <a:solidFill>
              <a:srgbClr val="404040"/>
            </a:solidFill>
            <a:prstDash val="solid"/>
            <a:round/>
            <a:headEnd type="none" w="sm" len="sm"/>
            <a:tailEnd type="none" w="sm" len="sm"/>
          </a:ln>
        </p:spPr>
        <p:txBody>
          <a:bodyPr spcFirstLastPara="1" wrap="square" lIns="274300" tIns="182875" rIns="274300" bIns="182875" anchor="ctr" anchorCtr="1">
            <a:normAutofit/>
          </a:bodyPr>
          <a:lstStyle>
            <a:lvl1pPr lvl="0" algn="ctr">
              <a:lnSpc>
                <a:spcPct val="90000"/>
              </a:lnSpc>
              <a:spcBef>
                <a:spcPts val="0"/>
              </a:spcBef>
              <a:spcAft>
                <a:spcPts val="0"/>
              </a:spcAft>
              <a:buClr>
                <a:srgbClr val="262626"/>
              </a:buClr>
              <a:buSzPts val="3800"/>
              <a:buFont typeface="Gill Sans"/>
              <a:buNone/>
              <a:defRPr sz="3800">
                <a:solidFill>
                  <a:srgbClr val="262626"/>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17"/>
          <p:cNvSpPr txBox="1">
            <a:spLocks noGrp="1"/>
          </p:cNvSpPr>
          <p:nvPr>
            <p:ph type="subTitle" idx="1"/>
          </p:nvPr>
        </p:nvSpPr>
        <p:spPr>
          <a:xfrm>
            <a:off x="2695194" y="4352544"/>
            <a:ext cx="6801612" cy="1239894"/>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1000"/>
              </a:spcBef>
              <a:spcAft>
                <a:spcPts val="0"/>
              </a:spcAft>
              <a:buSzPts val="2000"/>
              <a:buNone/>
              <a:defRPr sz="2000">
                <a:solidFill>
                  <a:srgbClr val="FEFEFE"/>
                </a:solidFill>
              </a:defRPr>
            </a:lvl1pPr>
            <a:lvl2pPr lvl="1" algn="ctr">
              <a:lnSpc>
                <a:spcPct val="100000"/>
              </a:lnSpc>
              <a:spcBef>
                <a:spcPts val="1000"/>
              </a:spcBef>
              <a:spcAft>
                <a:spcPts val="0"/>
              </a:spcAft>
              <a:buSzPts val="2000"/>
              <a:buNone/>
              <a:defRPr sz="2000"/>
            </a:lvl2pPr>
            <a:lvl3pPr lvl="2" algn="ctr">
              <a:lnSpc>
                <a:spcPct val="100000"/>
              </a:lnSpc>
              <a:spcBef>
                <a:spcPts val="1000"/>
              </a:spcBef>
              <a:spcAft>
                <a:spcPts val="0"/>
              </a:spcAft>
              <a:buSzPts val="1800"/>
              <a:buNone/>
              <a:defRPr sz="1800"/>
            </a:lvl3pPr>
            <a:lvl4pPr lvl="3" algn="ctr">
              <a:lnSpc>
                <a:spcPct val="100000"/>
              </a:lnSpc>
              <a:spcBef>
                <a:spcPts val="1000"/>
              </a:spcBef>
              <a:spcAft>
                <a:spcPts val="0"/>
              </a:spcAft>
              <a:buSzPts val="1600"/>
              <a:buNone/>
              <a:defRPr sz="1600"/>
            </a:lvl4pPr>
            <a:lvl5pPr lvl="4" algn="ctr">
              <a:lnSpc>
                <a:spcPct val="100000"/>
              </a:lnSpc>
              <a:spcBef>
                <a:spcPts val="1000"/>
              </a:spcBef>
              <a:spcAft>
                <a:spcPts val="0"/>
              </a:spcAft>
              <a:buSzPts val="1600"/>
              <a:buNone/>
              <a:defRPr sz="1600"/>
            </a:lvl5pPr>
            <a:lvl6pPr lvl="5" algn="ctr">
              <a:lnSpc>
                <a:spcPct val="100000"/>
              </a:lnSpc>
              <a:spcBef>
                <a:spcPts val="1000"/>
              </a:spcBef>
              <a:spcAft>
                <a:spcPts val="0"/>
              </a:spcAft>
              <a:buSzPts val="1600"/>
              <a:buNone/>
              <a:defRPr sz="1600"/>
            </a:lvl6pPr>
            <a:lvl7pPr lvl="6" algn="ctr">
              <a:lnSpc>
                <a:spcPct val="100000"/>
              </a:lnSpc>
              <a:spcBef>
                <a:spcPts val="1000"/>
              </a:spcBef>
              <a:spcAft>
                <a:spcPts val="0"/>
              </a:spcAft>
              <a:buSzPts val="1600"/>
              <a:buNone/>
              <a:defRPr sz="1600"/>
            </a:lvl7pPr>
            <a:lvl8pPr lvl="7" algn="ctr">
              <a:lnSpc>
                <a:spcPct val="100000"/>
              </a:lnSpc>
              <a:spcBef>
                <a:spcPts val="1000"/>
              </a:spcBef>
              <a:spcAft>
                <a:spcPts val="0"/>
              </a:spcAft>
              <a:buSzPts val="1600"/>
              <a:buNone/>
              <a:defRPr sz="1600"/>
            </a:lvl8pPr>
            <a:lvl9pPr lvl="8" algn="ctr">
              <a:lnSpc>
                <a:spcPct val="100000"/>
              </a:lnSpc>
              <a:spcBef>
                <a:spcPts val="1000"/>
              </a:spcBef>
              <a:spcAft>
                <a:spcPts val="0"/>
              </a:spcAft>
              <a:buSzPts val="1600"/>
              <a:buNone/>
              <a:defRPr sz="1600"/>
            </a:lvl9pPr>
          </a:lstStyle>
          <a:p>
            <a:endParaRPr/>
          </a:p>
        </p:txBody>
      </p:sp>
      <p:sp>
        <p:nvSpPr>
          <p:cNvPr id="42" name="Google Shape;42;p17"/>
          <p:cNvSpPr txBox="1">
            <a:spLocks noGrp="1"/>
          </p:cNvSpPr>
          <p:nvPr>
            <p:ph type="dt" idx="10"/>
          </p:nvPr>
        </p:nvSpPr>
        <p:spPr>
          <a:xfrm>
            <a:off x="7821429" y="6238816"/>
            <a:ext cx="2753746" cy="32396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17"/>
          <p:cNvSpPr txBox="1">
            <a:spLocks noGrp="1"/>
          </p:cNvSpPr>
          <p:nvPr>
            <p:ph type="ftr" idx="11"/>
          </p:nvPr>
        </p:nvSpPr>
        <p:spPr>
          <a:xfrm>
            <a:off x="1600200" y="6236208"/>
            <a:ext cx="5901189" cy="32004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17"/>
          <p:cNvSpPr>
            <a:spLocks noGrp="1"/>
          </p:cNvSpPr>
          <p:nvPr>
            <p:ph type="sldNum" idx="12"/>
          </p:nvPr>
        </p:nvSpPr>
        <p:spPr>
          <a:xfrm>
            <a:off x="10758922" y="6217920"/>
            <a:ext cx="365760" cy="365760"/>
          </a:xfrm>
          <a:prstGeom prst="ellipse">
            <a:avLst/>
          </a:prstGeom>
          <a:solidFill>
            <a:srgbClr val="1D1D1D">
              <a:alpha val="69411"/>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273454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45"/>
        <p:cNvGrpSpPr/>
        <p:nvPr/>
      </p:nvGrpSpPr>
      <p:grpSpPr>
        <a:xfrm>
          <a:off x="0" y="0"/>
          <a:ext cx="0" cy="0"/>
          <a:chOff x="0" y="0"/>
          <a:chExt cx="0" cy="0"/>
        </a:xfrm>
      </p:grpSpPr>
      <p:sp>
        <p:nvSpPr>
          <p:cNvPr id="46" name="Google Shape;46;p21"/>
          <p:cNvSpPr txBox="1">
            <a:spLocks noGrp="1"/>
          </p:cNvSpPr>
          <p:nvPr>
            <p:ph type="title"/>
          </p:nvPr>
        </p:nvSpPr>
        <p:spPr>
          <a:xfrm>
            <a:off x="2231136" y="964692"/>
            <a:ext cx="7729728" cy="1188720"/>
          </a:xfrm>
          <a:prstGeom prst="rect">
            <a:avLst/>
          </a:prstGeom>
          <a:solidFill>
            <a:schemeClr val="lt1"/>
          </a:solidFill>
          <a:ln w="31750" cap="sq" cmpd="sng">
            <a:solidFill>
              <a:srgbClr val="3F3F3F"/>
            </a:solidFill>
            <a:prstDash val="solid"/>
            <a:miter lim="800000"/>
            <a:headEnd type="none" w="sm" len="sm"/>
            <a:tailEnd type="none" w="sm" len="sm"/>
          </a:ln>
        </p:spPr>
        <p:txBody>
          <a:bodyPr spcFirstLastPara="1" wrap="square" lIns="182875" tIns="182875" rIns="182875" bIns="182875" anchor="ctr" anchorCtr="0">
            <a:normAutofit/>
          </a:bodyPr>
          <a:lstStyle>
            <a:lvl1pPr lvl="0" algn="ctr">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21"/>
          <p:cNvSpPr txBox="1">
            <a:spLocks noGrp="1"/>
          </p:cNvSpPr>
          <p:nvPr>
            <p:ph type="body" idx="1"/>
          </p:nvPr>
        </p:nvSpPr>
        <p:spPr>
          <a:xfrm>
            <a:off x="2231136" y="2638044"/>
            <a:ext cx="7729728" cy="310198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48" name="Google Shape;48;p21"/>
          <p:cNvSpPr txBox="1">
            <a:spLocks noGrp="1"/>
          </p:cNvSpPr>
          <p:nvPr>
            <p:ph type="dt" idx="10"/>
          </p:nvPr>
        </p:nvSpPr>
        <p:spPr>
          <a:xfrm>
            <a:off x="7821429" y="6238816"/>
            <a:ext cx="2753746" cy="32396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21"/>
          <p:cNvSpPr txBox="1">
            <a:spLocks noGrp="1"/>
          </p:cNvSpPr>
          <p:nvPr>
            <p:ph type="ftr" idx="11"/>
          </p:nvPr>
        </p:nvSpPr>
        <p:spPr>
          <a:xfrm>
            <a:off x="1600200" y="6236208"/>
            <a:ext cx="5901189" cy="32004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21"/>
          <p:cNvSpPr>
            <a:spLocks noGrp="1"/>
          </p:cNvSpPr>
          <p:nvPr>
            <p:ph type="sldNum" idx="12"/>
          </p:nvPr>
        </p:nvSpPr>
        <p:spPr>
          <a:xfrm>
            <a:off x="10758922" y="6217920"/>
            <a:ext cx="365760" cy="365760"/>
          </a:xfrm>
          <a:prstGeom prst="ellipse">
            <a:avLst/>
          </a:prstGeom>
          <a:solidFill>
            <a:srgbClr val="1D1D1D">
              <a:alpha val="69411"/>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687621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solidFill>
          <a:schemeClr val="accent1"/>
        </a:solidFill>
        <a:effectLst/>
      </p:bgPr>
    </p:bg>
    <p:spTree>
      <p:nvGrpSpPr>
        <p:cNvPr id="1" name="Shape 51"/>
        <p:cNvGrpSpPr/>
        <p:nvPr/>
      </p:nvGrpSpPr>
      <p:grpSpPr>
        <a:xfrm>
          <a:off x="0" y="0"/>
          <a:ext cx="0" cy="0"/>
          <a:chOff x="0" y="0"/>
          <a:chExt cx="0" cy="0"/>
        </a:xfrm>
      </p:grpSpPr>
      <p:sp>
        <p:nvSpPr>
          <p:cNvPr id="52" name="Google Shape;52;p22"/>
          <p:cNvSpPr txBox="1">
            <a:spLocks noGrp="1"/>
          </p:cNvSpPr>
          <p:nvPr>
            <p:ph type="title"/>
          </p:nvPr>
        </p:nvSpPr>
        <p:spPr>
          <a:xfrm>
            <a:off x="1600200" y="2386744"/>
            <a:ext cx="8991600" cy="1645920"/>
          </a:xfrm>
          <a:prstGeom prst="rect">
            <a:avLst/>
          </a:prstGeom>
          <a:solidFill>
            <a:srgbClr val="FFFFFF"/>
          </a:solidFill>
          <a:ln w="38100" cap="flat" cmpd="sng">
            <a:solidFill>
              <a:srgbClr val="404040"/>
            </a:solidFill>
            <a:prstDash val="solid"/>
            <a:round/>
            <a:headEnd type="none" w="sm" len="sm"/>
            <a:tailEnd type="none" w="sm" len="sm"/>
          </a:ln>
        </p:spPr>
        <p:txBody>
          <a:bodyPr spcFirstLastPara="1" wrap="square" lIns="274300" tIns="182875" rIns="274300" bIns="182875" anchor="ctr" anchorCtr="1">
            <a:normAutofit/>
          </a:bodyPr>
          <a:lstStyle>
            <a:lvl1pPr lvl="0" algn="ctr">
              <a:lnSpc>
                <a:spcPct val="90000"/>
              </a:lnSpc>
              <a:spcBef>
                <a:spcPts val="0"/>
              </a:spcBef>
              <a:spcAft>
                <a:spcPts val="0"/>
              </a:spcAft>
              <a:buClr>
                <a:srgbClr val="262626"/>
              </a:buClr>
              <a:buSzPts val="3800"/>
              <a:buFont typeface="Gill Sans"/>
              <a:buNone/>
              <a:defRPr sz="3800">
                <a:solidFill>
                  <a:srgbClr val="262626"/>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22"/>
          <p:cNvSpPr txBox="1">
            <a:spLocks noGrp="1"/>
          </p:cNvSpPr>
          <p:nvPr>
            <p:ph type="body" idx="1"/>
          </p:nvPr>
        </p:nvSpPr>
        <p:spPr>
          <a:xfrm>
            <a:off x="2695194" y="4352465"/>
            <a:ext cx="6801612" cy="1265082"/>
          </a:xfrm>
          <a:prstGeom prst="rect">
            <a:avLst/>
          </a:prstGeom>
          <a:noFill/>
          <a:ln>
            <a:noFill/>
          </a:ln>
        </p:spPr>
        <p:txBody>
          <a:bodyPr spcFirstLastPara="1" wrap="square" lIns="91425" tIns="45700" rIns="91425" bIns="45700" anchor="t" anchorCtr="1">
            <a:normAutofit/>
          </a:bodyPr>
          <a:lstStyle>
            <a:lvl1pPr marL="457200" lvl="0" indent="-228600" algn="l">
              <a:lnSpc>
                <a:spcPct val="100000"/>
              </a:lnSpc>
              <a:spcBef>
                <a:spcPts val="1000"/>
              </a:spcBef>
              <a:spcAft>
                <a:spcPts val="0"/>
              </a:spcAft>
              <a:buSzPts val="2000"/>
              <a:buNone/>
              <a:defRPr sz="2000">
                <a:solidFill>
                  <a:schemeClr val="lt1"/>
                </a:solidFill>
              </a:defRPr>
            </a:lvl1pPr>
            <a:lvl2pPr marL="914400" lvl="1" indent="-228600" algn="l">
              <a:lnSpc>
                <a:spcPct val="100000"/>
              </a:lnSpc>
              <a:spcBef>
                <a:spcPts val="1000"/>
              </a:spcBef>
              <a:spcAft>
                <a:spcPts val="0"/>
              </a:spcAft>
              <a:buSzPts val="2000"/>
              <a:buNone/>
              <a:defRPr sz="2000">
                <a:solidFill>
                  <a:schemeClr val="lt1"/>
                </a:solidFill>
              </a:defRPr>
            </a:lvl2pPr>
            <a:lvl3pPr marL="1371600" lvl="2" indent="-228600" algn="l">
              <a:lnSpc>
                <a:spcPct val="100000"/>
              </a:lnSpc>
              <a:spcBef>
                <a:spcPts val="1000"/>
              </a:spcBef>
              <a:spcAft>
                <a:spcPts val="0"/>
              </a:spcAft>
              <a:buSzPts val="1800"/>
              <a:buNone/>
              <a:defRPr sz="1800">
                <a:solidFill>
                  <a:schemeClr val="lt1"/>
                </a:solidFill>
              </a:defRPr>
            </a:lvl3pPr>
            <a:lvl4pPr marL="1828800" lvl="3" indent="-228600" algn="l">
              <a:lnSpc>
                <a:spcPct val="100000"/>
              </a:lnSpc>
              <a:spcBef>
                <a:spcPts val="1000"/>
              </a:spcBef>
              <a:spcAft>
                <a:spcPts val="0"/>
              </a:spcAft>
              <a:buSzPts val="1600"/>
              <a:buNone/>
              <a:defRPr sz="1600">
                <a:solidFill>
                  <a:schemeClr val="lt1"/>
                </a:solidFill>
              </a:defRPr>
            </a:lvl4pPr>
            <a:lvl5pPr marL="2286000" lvl="4" indent="-228600" algn="l">
              <a:lnSpc>
                <a:spcPct val="100000"/>
              </a:lnSpc>
              <a:spcBef>
                <a:spcPts val="1000"/>
              </a:spcBef>
              <a:spcAft>
                <a:spcPts val="0"/>
              </a:spcAft>
              <a:buSzPts val="1600"/>
              <a:buNone/>
              <a:defRPr sz="1600">
                <a:solidFill>
                  <a:schemeClr val="lt1"/>
                </a:solidFill>
              </a:defRPr>
            </a:lvl5pPr>
            <a:lvl6pPr marL="2743200" lvl="5" indent="-228600" algn="l">
              <a:lnSpc>
                <a:spcPct val="100000"/>
              </a:lnSpc>
              <a:spcBef>
                <a:spcPts val="1000"/>
              </a:spcBef>
              <a:spcAft>
                <a:spcPts val="0"/>
              </a:spcAft>
              <a:buSzPts val="1600"/>
              <a:buNone/>
              <a:defRPr sz="1600">
                <a:solidFill>
                  <a:schemeClr val="lt1"/>
                </a:solidFill>
              </a:defRPr>
            </a:lvl6pPr>
            <a:lvl7pPr marL="3200400" lvl="6" indent="-228600" algn="l">
              <a:lnSpc>
                <a:spcPct val="100000"/>
              </a:lnSpc>
              <a:spcBef>
                <a:spcPts val="1000"/>
              </a:spcBef>
              <a:spcAft>
                <a:spcPts val="0"/>
              </a:spcAft>
              <a:buSzPts val="1600"/>
              <a:buNone/>
              <a:defRPr sz="1600">
                <a:solidFill>
                  <a:schemeClr val="lt1"/>
                </a:solidFill>
              </a:defRPr>
            </a:lvl7pPr>
            <a:lvl8pPr marL="3657600" lvl="7" indent="-228600" algn="l">
              <a:lnSpc>
                <a:spcPct val="100000"/>
              </a:lnSpc>
              <a:spcBef>
                <a:spcPts val="1000"/>
              </a:spcBef>
              <a:spcAft>
                <a:spcPts val="0"/>
              </a:spcAft>
              <a:buSzPts val="1600"/>
              <a:buNone/>
              <a:defRPr sz="1600">
                <a:solidFill>
                  <a:schemeClr val="lt1"/>
                </a:solidFill>
              </a:defRPr>
            </a:lvl8pPr>
            <a:lvl9pPr marL="4114800" lvl="8" indent="-228600" algn="l">
              <a:lnSpc>
                <a:spcPct val="100000"/>
              </a:lnSpc>
              <a:spcBef>
                <a:spcPts val="1000"/>
              </a:spcBef>
              <a:spcAft>
                <a:spcPts val="0"/>
              </a:spcAft>
              <a:buSzPts val="1600"/>
              <a:buNone/>
              <a:defRPr sz="1600">
                <a:solidFill>
                  <a:schemeClr val="lt1"/>
                </a:solidFill>
              </a:defRPr>
            </a:lvl9pPr>
          </a:lstStyle>
          <a:p>
            <a:endParaRPr/>
          </a:p>
        </p:txBody>
      </p:sp>
      <p:sp>
        <p:nvSpPr>
          <p:cNvPr id="54" name="Google Shape;54;p22"/>
          <p:cNvSpPr txBox="1">
            <a:spLocks noGrp="1"/>
          </p:cNvSpPr>
          <p:nvPr>
            <p:ph type="dt" idx="10"/>
          </p:nvPr>
        </p:nvSpPr>
        <p:spPr>
          <a:xfrm>
            <a:off x="7821429" y="6238816"/>
            <a:ext cx="2753746" cy="32396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22"/>
          <p:cNvSpPr txBox="1">
            <a:spLocks noGrp="1"/>
          </p:cNvSpPr>
          <p:nvPr>
            <p:ph type="ftr" idx="11"/>
          </p:nvPr>
        </p:nvSpPr>
        <p:spPr>
          <a:xfrm>
            <a:off x="1600200" y="6236208"/>
            <a:ext cx="5901189" cy="32004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22"/>
          <p:cNvSpPr>
            <a:spLocks noGrp="1"/>
          </p:cNvSpPr>
          <p:nvPr>
            <p:ph type="sldNum" idx="12"/>
          </p:nvPr>
        </p:nvSpPr>
        <p:spPr>
          <a:xfrm>
            <a:off x="10758922" y="6217920"/>
            <a:ext cx="365760" cy="365760"/>
          </a:xfrm>
          <a:prstGeom prst="ellipse">
            <a:avLst/>
          </a:prstGeom>
          <a:solidFill>
            <a:srgbClr val="1D1D1D">
              <a:alpha val="69411"/>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418440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57"/>
        <p:cNvGrpSpPr/>
        <p:nvPr/>
      </p:nvGrpSpPr>
      <p:grpSpPr>
        <a:xfrm>
          <a:off x="0" y="0"/>
          <a:ext cx="0" cy="0"/>
          <a:chOff x="0" y="0"/>
          <a:chExt cx="0" cy="0"/>
        </a:xfrm>
      </p:grpSpPr>
      <p:sp>
        <p:nvSpPr>
          <p:cNvPr id="58" name="Google Shape;58;p23"/>
          <p:cNvSpPr txBox="1">
            <a:spLocks noGrp="1"/>
          </p:cNvSpPr>
          <p:nvPr>
            <p:ph type="title"/>
          </p:nvPr>
        </p:nvSpPr>
        <p:spPr>
          <a:xfrm>
            <a:off x="2231136" y="964692"/>
            <a:ext cx="7729728" cy="1188720"/>
          </a:xfrm>
          <a:prstGeom prst="rect">
            <a:avLst/>
          </a:prstGeom>
          <a:solidFill>
            <a:schemeClr val="lt1"/>
          </a:solidFill>
          <a:ln w="31750" cap="sq" cmpd="sng">
            <a:solidFill>
              <a:srgbClr val="3F3F3F"/>
            </a:solidFill>
            <a:prstDash val="solid"/>
            <a:miter lim="800000"/>
            <a:headEnd type="none" w="sm" len="sm"/>
            <a:tailEnd type="none" w="sm" len="sm"/>
          </a:ln>
        </p:spPr>
        <p:txBody>
          <a:bodyPr spcFirstLastPara="1" wrap="square" lIns="182875" tIns="182875" rIns="182875" bIns="182875" anchor="ctr" anchorCtr="0">
            <a:normAutofit/>
          </a:bodyPr>
          <a:lstStyle>
            <a:lvl1pPr lvl="0" algn="ctr">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3"/>
          <p:cNvSpPr txBox="1">
            <a:spLocks noGrp="1"/>
          </p:cNvSpPr>
          <p:nvPr>
            <p:ph type="body" idx="1"/>
          </p:nvPr>
        </p:nvSpPr>
        <p:spPr>
          <a:xfrm>
            <a:off x="1581912" y="2638044"/>
            <a:ext cx="4271771" cy="3101982"/>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60" name="Google Shape;60;p23"/>
          <p:cNvSpPr txBox="1">
            <a:spLocks noGrp="1"/>
          </p:cNvSpPr>
          <p:nvPr>
            <p:ph type="body" idx="2"/>
          </p:nvPr>
        </p:nvSpPr>
        <p:spPr>
          <a:xfrm>
            <a:off x="6338315" y="2638044"/>
            <a:ext cx="4270247" cy="3101982"/>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61" name="Google Shape;61;p23"/>
          <p:cNvSpPr txBox="1">
            <a:spLocks noGrp="1"/>
          </p:cNvSpPr>
          <p:nvPr>
            <p:ph type="dt" idx="10"/>
          </p:nvPr>
        </p:nvSpPr>
        <p:spPr>
          <a:xfrm>
            <a:off x="7821429" y="6238816"/>
            <a:ext cx="2753746" cy="32396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23"/>
          <p:cNvSpPr txBox="1">
            <a:spLocks noGrp="1"/>
          </p:cNvSpPr>
          <p:nvPr>
            <p:ph type="ftr" idx="11"/>
          </p:nvPr>
        </p:nvSpPr>
        <p:spPr>
          <a:xfrm>
            <a:off x="1600200" y="6236208"/>
            <a:ext cx="5901189" cy="32004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3"/>
          <p:cNvSpPr>
            <a:spLocks noGrp="1"/>
          </p:cNvSpPr>
          <p:nvPr>
            <p:ph type="sldNum" idx="12"/>
          </p:nvPr>
        </p:nvSpPr>
        <p:spPr>
          <a:xfrm>
            <a:off x="10758922" y="6217920"/>
            <a:ext cx="365760" cy="365760"/>
          </a:xfrm>
          <a:prstGeom prst="ellipse">
            <a:avLst/>
          </a:prstGeom>
          <a:solidFill>
            <a:srgbClr val="1D1D1D">
              <a:alpha val="69411"/>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406422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64"/>
        <p:cNvGrpSpPr/>
        <p:nvPr/>
      </p:nvGrpSpPr>
      <p:grpSpPr>
        <a:xfrm>
          <a:off x="0" y="0"/>
          <a:ext cx="0" cy="0"/>
          <a:chOff x="0" y="0"/>
          <a:chExt cx="0" cy="0"/>
        </a:xfrm>
      </p:grpSpPr>
      <p:sp>
        <p:nvSpPr>
          <p:cNvPr id="65" name="Google Shape;65;p24"/>
          <p:cNvSpPr txBox="1">
            <a:spLocks noGrp="1"/>
          </p:cNvSpPr>
          <p:nvPr>
            <p:ph type="body" idx="1"/>
          </p:nvPr>
        </p:nvSpPr>
        <p:spPr>
          <a:xfrm>
            <a:off x="1583436" y="2313433"/>
            <a:ext cx="4270248" cy="704087"/>
          </a:xfrm>
          <a:prstGeom prst="rect">
            <a:avLst/>
          </a:prstGeom>
          <a:noFill/>
          <a:ln>
            <a:noFill/>
          </a:ln>
        </p:spPr>
        <p:txBody>
          <a:bodyPr spcFirstLastPara="1" wrap="square" lIns="91425" tIns="45700" rIns="91425" bIns="45700" anchor="b" anchorCtr="1">
            <a:normAutofit/>
          </a:bodyPr>
          <a:lstStyle>
            <a:lvl1pPr marL="457200" lvl="0" indent="-228600" algn="ctr">
              <a:lnSpc>
                <a:spcPct val="100000"/>
              </a:lnSpc>
              <a:spcBef>
                <a:spcPts val="1000"/>
              </a:spcBef>
              <a:spcAft>
                <a:spcPts val="0"/>
              </a:spcAft>
              <a:buSzPts val="1900"/>
              <a:buNone/>
              <a:defRPr sz="1900" b="0" cap="none">
                <a:solidFill>
                  <a:schemeClr val="accent2"/>
                </a:solidFill>
              </a:defRPr>
            </a:lvl1pPr>
            <a:lvl2pPr marL="914400" lvl="1" indent="-228600" algn="l">
              <a:lnSpc>
                <a:spcPct val="100000"/>
              </a:lnSpc>
              <a:spcBef>
                <a:spcPts val="1000"/>
              </a:spcBef>
              <a:spcAft>
                <a:spcPts val="0"/>
              </a:spcAft>
              <a:buSzPts val="1900"/>
              <a:buNone/>
              <a:defRPr sz="1900" b="1"/>
            </a:lvl2pPr>
            <a:lvl3pPr marL="1371600" lvl="2" indent="-228600" algn="l">
              <a:lnSpc>
                <a:spcPct val="100000"/>
              </a:lnSpc>
              <a:spcBef>
                <a:spcPts val="1000"/>
              </a:spcBef>
              <a:spcAft>
                <a:spcPts val="0"/>
              </a:spcAft>
              <a:buSzPts val="1800"/>
              <a:buNone/>
              <a:defRPr sz="1800" b="1"/>
            </a:lvl3pPr>
            <a:lvl4pPr marL="1828800" lvl="3" indent="-228600" algn="l">
              <a:lnSpc>
                <a:spcPct val="100000"/>
              </a:lnSpc>
              <a:spcBef>
                <a:spcPts val="1000"/>
              </a:spcBef>
              <a:spcAft>
                <a:spcPts val="0"/>
              </a:spcAft>
              <a:buSzPts val="1600"/>
              <a:buNone/>
              <a:defRPr sz="1600" b="1"/>
            </a:lvl4pPr>
            <a:lvl5pPr marL="2286000" lvl="4" indent="-228600" algn="l">
              <a:lnSpc>
                <a:spcPct val="100000"/>
              </a:lnSpc>
              <a:spcBef>
                <a:spcPts val="1000"/>
              </a:spcBef>
              <a:spcAft>
                <a:spcPts val="0"/>
              </a:spcAft>
              <a:buSzPts val="1600"/>
              <a:buNone/>
              <a:defRPr sz="1600" b="1"/>
            </a:lvl5pPr>
            <a:lvl6pPr marL="2743200" lvl="5" indent="-228600" algn="l">
              <a:lnSpc>
                <a:spcPct val="100000"/>
              </a:lnSpc>
              <a:spcBef>
                <a:spcPts val="1000"/>
              </a:spcBef>
              <a:spcAft>
                <a:spcPts val="0"/>
              </a:spcAft>
              <a:buSzPts val="1600"/>
              <a:buNone/>
              <a:defRPr sz="1600" b="1"/>
            </a:lvl6pPr>
            <a:lvl7pPr marL="3200400" lvl="6" indent="-228600" algn="l">
              <a:lnSpc>
                <a:spcPct val="100000"/>
              </a:lnSpc>
              <a:spcBef>
                <a:spcPts val="1000"/>
              </a:spcBef>
              <a:spcAft>
                <a:spcPts val="0"/>
              </a:spcAft>
              <a:buSzPts val="1600"/>
              <a:buNone/>
              <a:defRPr sz="1600" b="1"/>
            </a:lvl7pPr>
            <a:lvl8pPr marL="3657600" lvl="7" indent="-228600" algn="l">
              <a:lnSpc>
                <a:spcPct val="100000"/>
              </a:lnSpc>
              <a:spcBef>
                <a:spcPts val="1000"/>
              </a:spcBef>
              <a:spcAft>
                <a:spcPts val="0"/>
              </a:spcAft>
              <a:buSzPts val="1600"/>
              <a:buNone/>
              <a:defRPr sz="1600" b="1"/>
            </a:lvl8pPr>
            <a:lvl9pPr marL="4114800" lvl="8" indent="-228600" algn="l">
              <a:lnSpc>
                <a:spcPct val="100000"/>
              </a:lnSpc>
              <a:spcBef>
                <a:spcPts val="1000"/>
              </a:spcBef>
              <a:spcAft>
                <a:spcPts val="0"/>
              </a:spcAft>
              <a:buSzPts val="1600"/>
              <a:buNone/>
              <a:defRPr sz="1600" b="1"/>
            </a:lvl9pPr>
          </a:lstStyle>
          <a:p>
            <a:endParaRPr/>
          </a:p>
        </p:txBody>
      </p:sp>
      <p:sp>
        <p:nvSpPr>
          <p:cNvPr id="66" name="Google Shape;66;p24"/>
          <p:cNvSpPr txBox="1">
            <a:spLocks noGrp="1"/>
          </p:cNvSpPr>
          <p:nvPr>
            <p:ph type="body" idx="2"/>
          </p:nvPr>
        </p:nvSpPr>
        <p:spPr>
          <a:xfrm>
            <a:off x="1583436" y="3143250"/>
            <a:ext cx="4270248" cy="2596776"/>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67" name="Google Shape;67;p24"/>
          <p:cNvSpPr txBox="1">
            <a:spLocks noGrp="1"/>
          </p:cNvSpPr>
          <p:nvPr>
            <p:ph type="body" idx="3"/>
          </p:nvPr>
        </p:nvSpPr>
        <p:spPr>
          <a:xfrm>
            <a:off x="6338316" y="3143250"/>
            <a:ext cx="4253484" cy="2596776"/>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30200" algn="l">
              <a:lnSpc>
                <a:spcPct val="100000"/>
              </a:lnSpc>
              <a:spcBef>
                <a:spcPts val="1000"/>
              </a:spcBef>
              <a:spcAft>
                <a:spcPts val="0"/>
              </a:spcAft>
              <a:buSzPts val="16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68" name="Google Shape;68;p24"/>
          <p:cNvSpPr txBox="1">
            <a:spLocks noGrp="1"/>
          </p:cNvSpPr>
          <p:nvPr>
            <p:ph type="body" idx="4"/>
          </p:nvPr>
        </p:nvSpPr>
        <p:spPr>
          <a:xfrm>
            <a:off x="6338316" y="2313433"/>
            <a:ext cx="4270248" cy="704087"/>
          </a:xfrm>
          <a:prstGeom prst="rect">
            <a:avLst/>
          </a:prstGeom>
          <a:noFill/>
          <a:ln>
            <a:noFill/>
          </a:ln>
        </p:spPr>
        <p:txBody>
          <a:bodyPr spcFirstLastPara="1" wrap="square" lIns="91425" tIns="45700" rIns="91425" bIns="45700" anchor="b" anchorCtr="1">
            <a:normAutofit/>
          </a:bodyPr>
          <a:lstStyle>
            <a:lvl1pPr marL="457200" lvl="0" indent="-228600" algn="ctr">
              <a:lnSpc>
                <a:spcPct val="100000"/>
              </a:lnSpc>
              <a:spcBef>
                <a:spcPts val="1000"/>
              </a:spcBef>
              <a:spcAft>
                <a:spcPts val="0"/>
              </a:spcAft>
              <a:buSzPts val="1900"/>
              <a:buNone/>
              <a:defRPr sz="1900" b="0" cap="none">
                <a:solidFill>
                  <a:schemeClr val="accent2"/>
                </a:solidFill>
              </a:defRPr>
            </a:lvl1pPr>
            <a:lvl2pPr marL="914400" lvl="1" indent="-228600" algn="l">
              <a:lnSpc>
                <a:spcPct val="100000"/>
              </a:lnSpc>
              <a:spcBef>
                <a:spcPts val="1000"/>
              </a:spcBef>
              <a:spcAft>
                <a:spcPts val="0"/>
              </a:spcAft>
              <a:buSzPts val="1900"/>
              <a:buNone/>
              <a:defRPr sz="1900" b="1"/>
            </a:lvl2pPr>
            <a:lvl3pPr marL="1371600" lvl="2" indent="-228600" algn="l">
              <a:lnSpc>
                <a:spcPct val="100000"/>
              </a:lnSpc>
              <a:spcBef>
                <a:spcPts val="1000"/>
              </a:spcBef>
              <a:spcAft>
                <a:spcPts val="0"/>
              </a:spcAft>
              <a:buSzPts val="1800"/>
              <a:buNone/>
              <a:defRPr sz="1800" b="1"/>
            </a:lvl3pPr>
            <a:lvl4pPr marL="1828800" lvl="3" indent="-228600" algn="l">
              <a:lnSpc>
                <a:spcPct val="100000"/>
              </a:lnSpc>
              <a:spcBef>
                <a:spcPts val="1000"/>
              </a:spcBef>
              <a:spcAft>
                <a:spcPts val="0"/>
              </a:spcAft>
              <a:buSzPts val="1600"/>
              <a:buNone/>
              <a:defRPr sz="1600" b="1"/>
            </a:lvl4pPr>
            <a:lvl5pPr marL="2286000" lvl="4" indent="-228600" algn="l">
              <a:lnSpc>
                <a:spcPct val="100000"/>
              </a:lnSpc>
              <a:spcBef>
                <a:spcPts val="1000"/>
              </a:spcBef>
              <a:spcAft>
                <a:spcPts val="0"/>
              </a:spcAft>
              <a:buSzPts val="1600"/>
              <a:buNone/>
              <a:defRPr sz="1600" b="1"/>
            </a:lvl5pPr>
            <a:lvl6pPr marL="2743200" lvl="5" indent="-228600" algn="l">
              <a:lnSpc>
                <a:spcPct val="100000"/>
              </a:lnSpc>
              <a:spcBef>
                <a:spcPts val="1000"/>
              </a:spcBef>
              <a:spcAft>
                <a:spcPts val="0"/>
              </a:spcAft>
              <a:buSzPts val="1600"/>
              <a:buNone/>
              <a:defRPr sz="1600" b="1"/>
            </a:lvl6pPr>
            <a:lvl7pPr marL="3200400" lvl="6" indent="-228600" algn="l">
              <a:lnSpc>
                <a:spcPct val="100000"/>
              </a:lnSpc>
              <a:spcBef>
                <a:spcPts val="1000"/>
              </a:spcBef>
              <a:spcAft>
                <a:spcPts val="0"/>
              </a:spcAft>
              <a:buSzPts val="1600"/>
              <a:buNone/>
              <a:defRPr sz="1600" b="1"/>
            </a:lvl7pPr>
            <a:lvl8pPr marL="3657600" lvl="7" indent="-228600" algn="l">
              <a:lnSpc>
                <a:spcPct val="100000"/>
              </a:lnSpc>
              <a:spcBef>
                <a:spcPts val="1000"/>
              </a:spcBef>
              <a:spcAft>
                <a:spcPts val="0"/>
              </a:spcAft>
              <a:buSzPts val="1600"/>
              <a:buNone/>
              <a:defRPr sz="1600" b="1"/>
            </a:lvl8pPr>
            <a:lvl9pPr marL="4114800" lvl="8" indent="-228600" algn="l">
              <a:lnSpc>
                <a:spcPct val="100000"/>
              </a:lnSpc>
              <a:spcBef>
                <a:spcPts val="1000"/>
              </a:spcBef>
              <a:spcAft>
                <a:spcPts val="0"/>
              </a:spcAft>
              <a:buSzPts val="1600"/>
              <a:buNone/>
              <a:defRPr sz="1600" b="1"/>
            </a:lvl9pPr>
          </a:lstStyle>
          <a:p>
            <a:endParaRPr/>
          </a:p>
        </p:txBody>
      </p:sp>
      <p:sp>
        <p:nvSpPr>
          <p:cNvPr id="69" name="Google Shape;69;p24"/>
          <p:cNvSpPr txBox="1">
            <a:spLocks noGrp="1"/>
          </p:cNvSpPr>
          <p:nvPr>
            <p:ph type="dt" idx="10"/>
          </p:nvPr>
        </p:nvSpPr>
        <p:spPr>
          <a:xfrm>
            <a:off x="7821429" y="6238816"/>
            <a:ext cx="2753746" cy="32396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4"/>
          <p:cNvSpPr txBox="1">
            <a:spLocks noGrp="1"/>
          </p:cNvSpPr>
          <p:nvPr>
            <p:ph type="ftr" idx="11"/>
          </p:nvPr>
        </p:nvSpPr>
        <p:spPr>
          <a:xfrm>
            <a:off x="1600200" y="6236208"/>
            <a:ext cx="5901189" cy="32004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24"/>
          <p:cNvSpPr>
            <a:spLocks noGrp="1"/>
          </p:cNvSpPr>
          <p:nvPr>
            <p:ph type="sldNum" idx="12"/>
          </p:nvPr>
        </p:nvSpPr>
        <p:spPr>
          <a:xfrm>
            <a:off x="10758922" y="6217920"/>
            <a:ext cx="365760" cy="365760"/>
          </a:xfrm>
          <a:prstGeom prst="ellipse">
            <a:avLst/>
          </a:prstGeom>
          <a:solidFill>
            <a:srgbClr val="1D1D1D">
              <a:alpha val="69411"/>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
        <p:nvSpPr>
          <p:cNvPr id="72" name="Google Shape;72;p24"/>
          <p:cNvSpPr txBox="1">
            <a:spLocks noGrp="1"/>
          </p:cNvSpPr>
          <p:nvPr>
            <p:ph type="title"/>
          </p:nvPr>
        </p:nvSpPr>
        <p:spPr>
          <a:xfrm>
            <a:off x="2231136" y="964692"/>
            <a:ext cx="7729728" cy="1188720"/>
          </a:xfrm>
          <a:prstGeom prst="rect">
            <a:avLst/>
          </a:prstGeom>
          <a:solidFill>
            <a:schemeClr val="lt1"/>
          </a:solidFill>
          <a:ln w="31750" cap="sq" cmpd="sng">
            <a:solidFill>
              <a:srgbClr val="3F3F3F"/>
            </a:solidFill>
            <a:prstDash val="solid"/>
            <a:miter lim="800000"/>
            <a:headEnd type="none" w="sm" len="sm"/>
            <a:tailEnd type="none" w="sm" len="sm"/>
          </a:ln>
        </p:spPr>
        <p:txBody>
          <a:bodyPr spcFirstLastPara="1" wrap="square" lIns="182875" tIns="182875" rIns="182875" bIns="182875" anchor="ctr" anchorCtr="0">
            <a:normAutofit/>
          </a:bodyPr>
          <a:lstStyle>
            <a:lvl1pPr lvl="0" algn="ctr">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38533523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73"/>
        <p:cNvGrpSpPr/>
        <p:nvPr/>
      </p:nvGrpSpPr>
      <p:grpSpPr>
        <a:xfrm>
          <a:off x="0" y="0"/>
          <a:ext cx="0" cy="0"/>
          <a:chOff x="0" y="0"/>
          <a:chExt cx="0" cy="0"/>
        </a:xfrm>
      </p:grpSpPr>
      <p:sp>
        <p:nvSpPr>
          <p:cNvPr id="74" name="Google Shape;74;p25"/>
          <p:cNvSpPr txBox="1">
            <a:spLocks noGrp="1"/>
          </p:cNvSpPr>
          <p:nvPr>
            <p:ph type="title"/>
          </p:nvPr>
        </p:nvSpPr>
        <p:spPr>
          <a:xfrm>
            <a:off x="2231136" y="964692"/>
            <a:ext cx="7729728" cy="1188720"/>
          </a:xfrm>
          <a:prstGeom prst="rect">
            <a:avLst/>
          </a:prstGeom>
          <a:solidFill>
            <a:schemeClr val="lt1"/>
          </a:solidFill>
          <a:ln w="31750" cap="sq" cmpd="sng">
            <a:solidFill>
              <a:srgbClr val="3F3F3F"/>
            </a:solidFill>
            <a:prstDash val="solid"/>
            <a:miter lim="800000"/>
            <a:headEnd type="none" w="sm" len="sm"/>
            <a:tailEnd type="none" w="sm" len="sm"/>
          </a:ln>
        </p:spPr>
        <p:txBody>
          <a:bodyPr spcFirstLastPara="1" wrap="square" lIns="182875" tIns="182875" rIns="182875" bIns="182875" anchor="ctr" anchorCtr="0">
            <a:normAutofit/>
          </a:bodyPr>
          <a:lstStyle>
            <a:lvl1pPr lvl="0" algn="ctr">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25"/>
          <p:cNvSpPr txBox="1">
            <a:spLocks noGrp="1"/>
          </p:cNvSpPr>
          <p:nvPr>
            <p:ph type="dt" idx="10"/>
          </p:nvPr>
        </p:nvSpPr>
        <p:spPr>
          <a:xfrm>
            <a:off x="7821429" y="6238816"/>
            <a:ext cx="2753746" cy="32396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5"/>
          <p:cNvSpPr txBox="1">
            <a:spLocks noGrp="1"/>
          </p:cNvSpPr>
          <p:nvPr>
            <p:ph type="ftr" idx="11"/>
          </p:nvPr>
        </p:nvSpPr>
        <p:spPr>
          <a:xfrm>
            <a:off x="1600200" y="6236208"/>
            <a:ext cx="5901189" cy="32004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25"/>
          <p:cNvSpPr>
            <a:spLocks noGrp="1"/>
          </p:cNvSpPr>
          <p:nvPr>
            <p:ph type="sldNum" idx="12"/>
          </p:nvPr>
        </p:nvSpPr>
        <p:spPr>
          <a:xfrm>
            <a:off x="10758922" y="6217920"/>
            <a:ext cx="365760" cy="365760"/>
          </a:xfrm>
          <a:prstGeom prst="ellipse">
            <a:avLst/>
          </a:prstGeom>
          <a:solidFill>
            <a:srgbClr val="1D1D1D">
              <a:alpha val="69411"/>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7615172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78"/>
        <p:cNvGrpSpPr/>
        <p:nvPr/>
      </p:nvGrpSpPr>
      <p:grpSpPr>
        <a:xfrm>
          <a:off x="0" y="0"/>
          <a:ext cx="0" cy="0"/>
          <a:chOff x="0" y="0"/>
          <a:chExt cx="0" cy="0"/>
        </a:xfrm>
      </p:grpSpPr>
      <p:sp>
        <p:nvSpPr>
          <p:cNvPr id="79" name="Google Shape;79;p26"/>
          <p:cNvSpPr/>
          <p:nvPr/>
        </p:nvSpPr>
        <p:spPr>
          <a:xfrm>
            <a:off x="0" y="0"/>
            <a:ext cx="6096000" cy="68580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 name="Google Shape;80;p26"/>
          <p:cNvSpPr txBox="1">
            <a:spLocks noGrp="1"/>
          </p:cNvSpPr>
          <p:nvPr>
            <p:ph type="title"/>
          </p:nvPr>
        </p:nvSpPr>
        <p:spPr>
          <a:xfrm>
            <a:off x="804672" y="2243828"/>
            <a:ext cx="4486656" cy="1141497"/>
          </a:xfrm>
          <a:prstGeom prst="rect">
            <a:avLst/>
          </a:prstGeom>
          <a:solidFill>
            <a:srgbClr val="FFFFFF"/>
          </a:solidFill>
          <a:ln w="9525" cap="flat" cmpd="sng">
            <a:solidFill>
              <a:srgbClr val="404040"/>
            </a:solidFill>
            <a:prstDash val="solid"/>
            <a:round/>
            <a:headEnd type="none" w="sm" len="sm"/>
            <a:tailEnd type="none" w="sm" len="sm"/>
          </a:ln>
        </p:spPr>
        <p:txBody>
          <a:bodyPr spcFirstLastPara="1" wrap="square" lIns="182875" tIns="182875" rIns="182875" bIns="182875" anchor="ctr" anchorCtr="1">
            <a:normAutofit/>
          </a:bodyPr>
          <a:lstStyle>
            <a:lvl1pPr lvl="0" algn="ctr">
              <a:lnSpc>
                <a:spcPct val="90000"/>
              </a:lnSpc>
              <a:spcBef>
                <a:spcPts val="0"/>
              </a:spcBef>
              <a:spcAft>
                <a:spcPts val="0"/>
              </a:spcAft>
              <a:buClr>
                <a:srgbClr val="262626"/>
              </a:buClr>
              <a:buSzPts val="2200"/>
              <a:buFont typeface="Gill Sans"/>
              <a:buNone/>
              <a:defRPr sz="2200">
                <a:solidFill>
                  <a:srgbClr val="262626"/>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26"/>
          <p:cNvSpPr txBox="1">
            <a:spLocks noGrp="1"/>
          </p:cNvSpPr>
          <p:nvPr>
            <p:ph type="body" idx="1"/>
          </p:nvPr>
        </p:nvSpPr>
        <p:spPr>
          <a:xfrm>
            <a:off x="6736080" y="804672"/>
            <a:ext cx="4815840" cy="5248656"/>
          </a:xfrm>
          <a:prstGeom prst="rect">
            <a:avLst/>
          </a:prstGeom>
          <a:noFill/>
          <a:ln>
            <a:noFill/>
          </a:ln>
        </p:spPr>
        <p:txBody>
          <a:bodyPr spcFirstLastPara="1" wrap="square" lIns="91425" tIns="45700" rIns="91425" bIns="45700" anchor="t" anchorCtr="0">
            <a:normAutofit/>
          </a:bodyPr>
          <a:lstStyle>
            <a:lvl1pPr marL="457200" lvl="0" indent="-349250" algn="l">
              <a:lnSpc>
                <a:spcPct val="100000"/>
              </a:lnSpc>
              <a:spcBef>
                <a:spcPts val="1000"/>
              </a:spcBef>
              <a:spcAft>
                <a:spcPts val="0"/>
              </a:spcAft>
              <a:buSzPts val="1900"/>
              <a:buChar char="•"/>
              <a:defRPr sz="1900">
                <a:solidFill>
                  <a:schemeClr val="dk1"/>
                </a:solidFill>
              </a:defRPr>
            </a:lvl1pPr>
            <a:lvl2pPr marL="914400" lvl="1" indent="-330200" algn="l">
              <a:lnSpc>
                <a:spcPct val="100000"/>
              </a:lnSpc>
              <a:spcBef>
                <a:spcPts val="1000"/>
              </a:spcBef>
              <a:spcAft>
                <a:spcPts val="0"/>
              </a:spcAft>
              <a:buSzPts val="1600"/>
              <a:buChar char="•"/>
              <a:defRPr sz="1600">
                <a:solidFill>
                  <a:schemeClr val="dk1"/>
                </a:solidFill>
              </a:defRPr>
            </a:lvl2pPr>
            <a:lvl3pPr marL="1371600" lvl="2" indent="-330200" algn="l">
              <a:lnSpc>
                <a:spcPct val="100000"/>
              </a:lnSpc>
              <a:spcBef>
                <a:spcPts val="1000"/>
              </a:spcBef>
              <a:spcAft>
                <a:spcPts val="0"/>
              </a:spcAft>
              <a:buSzPts val="1600"/>
              <a:buChar char="•"/>
              <a:defRPr sz="1600">
                <a:solidFill>
                  <a:schemeClr val="dk1"/>
                </a:solidFill>
              </a:defRPr>
            </a:lvl3pPr>
            <a:lvl4pPr marL="1828800" lvl="3" indent="-330200" algn="l">
              <a:lnSpc>
                <a:spcPct val="100000"/>
              </a:lnSpc>
              <a:spcBef>
                <a:spcPts val="1000"/>
              </a:spcBef>
              <a:spcAft>
                <a:spcPts val="0"/>
              </a:spcAft>
              <a:buSzPts val="1600"/>
              <a:buChar char="•"/>
              <a:defRPr sz="1600">
                <a:solidFill>
                  <a:schemeClr val="dk1"/>
                </a:solidFill>
              </a:defRPr>
            </a:lvl4pPr>
            <a:lvl5pPr marL="2286000" lvl="4" indent="-330200" algn="l">
              <a:lnSpc>
                <a:spcPct val="100000"/>
              </a:lnSpc>
              <a:spcBef>
                <a:spcPts val="1000"/>
              </a:spcBef>
              <a:spcAft>
                <a:spcPts val="0"/>
              </a:spcAft>
              <a:buSzPts val="1600"/>
              <a:buChar char="•"/>
              <a:defRPr sz="1600">
                <a:solidFill>
                  <a:schemeClr val="dk1"/>
                </a:solidFill>
              </a:defRPr>
            </a:lvl5pPr>
            <a:lvl6pPr marL="2743200" lvl="5" indent="-330200" algn="l">
              <a:lnSpc>
                <a:spcPct val="100000"/>
              </a:lnSpc>
              <a:spcBef>
                <a:spcPts val="1000"/>
              </a:spcBef>
              <a:spcAft>
                <a:spcPts val="0"/>
              </a:spcAft>
              <a:buSzPts val="1600"/>
              <a:buChar char="•"/>
              <a:defRPr sz="1600"/>
            </a:lvl6pPr>
            <a:lvl7pPr marL="3200400" lvl="6" indent="-330200" algn="l">
              <a:lnSpc>
                <a:spcPct val="100000"/>
              </a:lnSpc>
              <a:spcBef>
                <a:spcPts val="1000"/>
              </a:spcBef>
              <a:spcAft>
                <a:spcPts val="0"/>
              </a:spcAft>
              <a:buSzPts val="1600"/>
              <a:buChar char="•"/>
              <a:defRPr sz="1600"/>
            </a:lvl7pPr>
            <a:lvl8pPr marL="3657600" lvl="7" indent="-330200" algn="l">
              <a:lnSpc>
                <a:spcPct val="100000"/>
              </a:lnSpc>
              <a:spcBef>
                <a:spcPts val="1000"/>
              </a:spcBef>
              <a:spcAft>
                <a:spcPts val="0"/>
              </a:spcAft>
              <a:buSzPts val="1600"/>
              <a:buChar char="•"/>
              <a:defRPr sz="1600"/>
            </a:lvl8pPr>
            <a:lvl9pPr marL="4114800" lvl="8" indent="-330200" algn="l">
              <a:lnSpc>
                <a:spcPct val="100000"/>
              </a:lnSpc>
              <a:spcBef>
                <a:spcPts val="1000"/>
              </a:spcBef>
              <a:spcAft>
                <a:spcPts val="0"/>
              </a:spcAft>
              <a:buSzPts val="1600"/>
              <a:buChar char="•"/>
              <a:defRPr sz="1600"/>
            </a:lvl9pPr>
          </a:lstStyle>
          <a:p>
            <a:endParaRPr/>
          </a:p>
        </p:txBody>
      </p:sp>
      <p:sp>
        <p:nvSpPr>
          <p:cNvPr id="82" name="Google Shape;82;p26"/>
          <p:cNvSpPr txBox="1">
            <a:spLocks noGrp="1"/>
          </p:cNvSpPr>
          <p:nvPr>
            <p:ph type="body" idx="2"/>
          </p:nvPr>
        </p:nvSpPr>
        <p:spPr>
          <a:xfrm>
            <a:off x="1115568" y="3549918"/>
            <a:ext cx="3794760" cy="2194036"/>
          </a:xfrm>
          <a:prstGeom prst="rect">
            <a:avLst/>
          </a:prstGeom>
          <a:noFill/>
          <a:ln>
            <a:noFill/>
          </a:ln>
        </p:spPr>
        <p:txBody>
          <a:bodyPr spcFirstLastPara="1" wrap="square" lIns="91425" tIns="45700" rIns="91425" bIns="45700" anchor="t" anchorCtr="1">
            <a:normAutofit/>
          </a:bodyPr>
          <a:lstStyle>
            <a:lvl1pPr marL="457200" lvl="0" indent="-228600" algn="ctr">
              <a:lnSpc>
                <a:spcPct val="100000"/>
              </a:lnSpc>
              <a:spcBef>
                <a:spcPts val="1000"/>
              </a:spcBef>
              <a:spcAft>
                <a:spcPts val="0"/>
              </a:spcAft>
              <a:buSzPts val="1500"/>
              <a:buNone/>
              <a:defRPr sz="1500">
                <a:solidFill>
                  <a:srgbClr val="FFFFFF"/>
                </a:solidFill>
              </a:defRPr>
            </a:lvl1pPr>
            <a:lvl2pPr marL="914400" lvl="1" indent="-228600" algn="l">
              <a:lnSpc>
                <a:spcPct val="100000"/>
              </a:lnSpc>
              <a:spcBef>
                <a:spcPts val="1000"/>
              </a:spcBef>
              <a:spcAft>
                <a:spcPts val="0"/>
              </a:spcAft>
              <a:buSzPts val="1400"/>
              <a:buNone/>
              <a:defRPr sz="1400"/>
            </a:lvl2pPr>
            <a:lvl3pPr marL="1371600" lvl="2" indent="-228600" algn="l">
              <a:lnSpc>
                <a:spcPct val="100000"/>
              </a:lnSpc>
              <a:spcBef>
                <a:spcPts val="1000"/>
              </a:spcBef>
              <a:spcAft>
                <a:spcPts val="0"/>
              </a:spcAft>
              <a:buSzPts val="1200"/>
              <a:buNone/>
              <a:defRPr sz="1200"/>
            </a:lvl3pPr>
            <a:lvl4pPr marL="1828800" lvl="3" indent="-228600" algn="l">
              <a:lnSpc>
                <a:spcPct val="100000"/>
              </a:lnSpc>
              <a:spcBef>
                <a:spcPts val="1000"/>
              </a:spcBef>
              <a:spcAft>
                <a:spcPts val="0"/>
              </a:spcAft>
              <a:buSzPts val="1000"/>
              <a:buNone/>
              <a:defRPr sz="1000"/>
            </a:lvl4pPr>
            <a:lvl5pPr marL="2286000" lvl="4" indent="-228600" algn="l">
              <a:lnSpc>
                <a:spcPct val="100000"/>
              </a:lnSpc>
              <a:spcBef>
                <a:spcPts val="1000"/>
              </a:spcBef>
              <a:spcAft>
                <a:spcPts val="0"/>
              </a:spcAft>
              <a:buSzPts val="1000"/>
              <a:buNone/>
              <a:defRPr sz="1000"/>
            </a:lvl5pPr>
            <a:lvl6pPr marL="2743200" lvl="5" indent="-228600" algn="l">
              <a:lnSpc>
                <a:spcPct val="100000"/>
              </a:lnSpc>
              <a:spcBef>
                <a:spcPts val="1000"/>
              </a:spcBef>
              <a:spcAft>
                <a:spcPts val="0"/>
              </a:spcAft>
              <a:buSzPts val="1000"/>
              <a:buNone/>
              <a:defRPr sz="1000"/>
            </a:lvl6pPr>
            <a:lvl7pPr marL="3200400" lvl="6" indent="-228600" algn="l">
              <a:lnSpc>
                <a:spcPct val="100000"/>
              </a:lnSpc>
              <a:spcBef>
                <a:spcPts val="1000"/>
              </a:spcBef>
              <a:spcAft>
                <a:spcPts val="0"/>
              </a:spcAft>
              <a:buSzPts val="1000"/>
              <a:buNone/>
              <a:defRPr sz="1000"/>
            </a:lvl7pPr>
            <a:lvl8pPr marL="3657600" lvl="7" indent="-228600" algn="l">
              <a:lnSpc>
                <a:spcPct val="100000"/>
              </a:lnSpc>
              <a:spcBef>
                <a:spcPts val="1000"/>
              </a:spcBef>
              <a:spcAft>
                <a:spcPts val="0"/>
              </a:spcAft>
              <a:buSzPts val="1000"/>
              <a:buNone/>
              <a:defRPr sz="1000"/>
            </a:lvl8pPr>
            <a:lvl9pPr marL="4114800" lvl="8" indent="-228600" algn="l">
              <a:lnSpc>
                <a:spcPct val="100000"/>
              </a:lnSpc>
              <a:spcBef>
                <a:spcPts val="1000"/>
              </a:spcBef>
              <a:spcAft>
                <a:spcPts val="0"/>
              </a:spcAft>
              <a:buSzPts val="1000"/>
              <a:buNone/>
              <a:defRPr sz="1000"/>
            </a:lvl9pPr>
          </a:lstStyle>
          <a:p>
            <a:endParaRPr/>
          </a:p>
        </p:txBody>
      </p:sp>
      <p:sp>
        <p:nvSpPr>
          <p:cNvPr id="83" name="Google Shape;83;p26"/>
          <p:cNvSpPr txBox="1">
            <a:spLocks noGrp="1"/>
          </p:cNvSpPr>
          <p:nvPr>
            <p:ph type="dt" idx="10"/>
          </p:nvPr>
        </p:nvSpPr>
        <p:spPr>
          <a:xfrm>
            <a:off x="7821429" y="6238816"/>
            <a:ext cx="2753746" cy="32396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26"/>
          <p:cNvSpPr txBox="1">
            <a:spLocks noGrp="1"/>
          </p:cNvSpPr>
          <p:nvPr>
            <p:ph type="ftr" idx="11"/>
          </p:nvPr>
        </p:nvSpPr>
        <p:spPr>
          <a:xfrm>
            <a:off x="804672" y="6236208"/>
            <a:ext cx="5167503" cy="32004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26"/>
          <p:cNvSpPr>
            <a:spLocks noGrp="1"/>
          </p:cNvSpPr>
          <p:nvPr>
            <p:ph type="sldNum" idx="12"/>
          </p:nvPr>
        </p:nvSpPr>
        <p:spPr>
          <a:xfrm>
            <a:off x="10758922" y="6217920"/>
            <a:ext cx="365760" cy="365760"/>
          </a:xfrm>
          <a:prstGeom prst="ellipse">
            <a:avLst/>
          </a:prstGeom>
          <a:solidFill>
            <a:srgbClr val="1D1D1D">
              <a:alpha val="69411"/>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8551687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86"/>
        <p:cNvGrpSpPr/>
        <p:nvPr/>
      </p:nvGrpSpPr>
      <p:grpSpPr>
        <a:xfrm>
          <a:off x="0" y="0"/>
          <a:ext cx="0" cy="0"/>
          <a:chOff x="0" y="0"/>
          <a:chExt cx="0" cy="0"/>
        </a:xfrm>
      </p:grpSpPr>
      <p:sp>
        <p:nvSpPr>
          <p:cNvPr id="87" name="Google Shape;87;p27"/>
          <p:cNvSpPr txBox="1">
            <a:spLocks noGrp="1"/>
          </p:cNvSpPr>
          <p:nvPr>
            <p:ph type="title"/>
          </p:nvPr>
        </p:nvSpPr>
        <p:spPr>
          <a:xfrm>
            <a:off x="2231136" y="964692"/>
            <a:ext cx="7729728" cy="1188720"/>
          </a:xfrm>
          <a:prstGeom prst="rect">
            <a:avLst/>
          </a:prstGeom>
          <a:solidFill>
            <a:schemeClr val="lt1"/>
          </a:solidFill>
          <a:ln w="31750" cap="sq" cmpd="sng">
            <a:solidFill>
              <a:srgbClr val="3F3F3F"/>
            </a:solidFill>
            <a:prstDash val="solid"/>
            <a:miter lim="800000"/>
            <a:headEnd type="none" w="sm" len="sm"/>
            <a:tailEnd type="none" w="sm" len="sm"/>
          </a:ln>
        </p:spPr>
        <p:txBody>
          <a:bodyPr spcFirstLastPara="1" wrap="square" lIns="182875" tIns="182875" rIns="182875" bIns="182875" anchor="ctr" anchorCtr="0">
            <a:normAutofit/>
          </a:bodyPr>
          <a:lstStyle>
            <a:lvl1pPr lvl="0" algn="ctr">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27"/>
          <p:cNvSpPr txBox="1">
            <a:spLocks noGrp="1"/>
          </p:cNvSpPr>
          <p:nvPr>
            <p:ph type="body" idx="1"/>
          </p:nvPr>
        </p:nvSpPr>
        <p:spPr>
          <a:xfrm rot="5400000">
            <a:off x="4545009" y="324171"/>
            <a:ext cx="3101983" cy="772972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89" name="Google Shape;89;p27"/>
          <p:cNvSpPr txBox="1">
            <a:spLocks noGrp="1"/>
          </p:cNvSpPr>
          <p:nvPr>
            <p:ph type="dt" idx="10"/>
          </p:nvPr>
        </p:nvSpPr>
        <p:spPr>
          <a:xfrm>
            <a:off x="7821429" y="6238816"/>
            <a:ext cx="2753746" cy="32396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p27"/>
          <p:cNvSpPr txBox="1">
            <a:spLocks noGrp="1"/>
          </p:cNvSpPr>
          <p:nvPr>
            <p:ph type="ftr" idx="11"/>
          </p:nvPr>
        </p:nvSpPr>
        <p:spPr>
          <a:xfrm>
            <a:off x="1600200" y="6236208"/>
            <a:ext cx="5901189" cy="32004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 name="Google Shape;91;p27"/>
          <p:cNvSpPr>
            <a:spLocks noGrp="1"/>
          </p:cNvSpPr>
          <p:nvPr>
            <p:ph type="sldNum" idx="12"/>
          </p:nvPr>
        </p:nvSpPr>
        <p:spPr>
          <a:xfrm>
            <a:off x="10758922" y="6217920"/>
            <a:ext cx="365760" cy="365760"/>
          </a:xfrm>
          <a:prstGeom prst="ellipse">
            <a:avLst/>
          </a:prstGeom>
          <a:solidFill>
            <a:srgbClr val="1D1D1D">
              <a:alpha val="69411"/>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9996385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92"/>
        <p:cNvGrpSpPr/>
        <p:nvPr/>
      </p:nvGrpSpPr>
      <p:grpSpPr>
        <a:xfrm>
          <a:off x="0" y="0"/>
          <a:ext cx="0" cy="0"/>
          <a:chOff x="0" y="0"/>
          <a:chExt cx="0" cy="0"/>
        </a:xfrm>
      </p:grpSpPr>
      <p:sp>
        <p:nvSpPr>
          <p:cNvPr id="93" name="Google Shape;93;p28"/>
          <p:cNvSpPr txBox="1">
            <a:spLocks noGrp="1"/>
          </p:cNvSpPr>
          <p:nvPr>
            <p:ph type="title"/>
          </p:nvPr>
        </p:nvSpPr>
        <p:spPr>
          <a:xfrm rot="5400000">
            <a:off x="6810676" y="2779696"/>
            <a:ext cx="4983480" cy="1298608"/>
          </a:xfrm>
          <a:prstGeom prst="rect">
            <a:avLst/>
          </a:prstGeom>
          <a:solidFill>
            <a:schemeClr val="lt1"/>
          </a:solidFill>
          <a:ln w="31750" cap="sq" cmpd="sng">
            <a:solidFill>
              <a:srgbClr val="3F3F3F"/>
            </a:solidFill>
            <a:prstDash val="solid"/>
            <a:miter lim="800000"/>
            <a:headEnd type="none" w="sm" len="sm"/>
            <a:tailEnd type="none" w="sm" len="sm"/>
          </a:ln>
        </p:spPr>
        <p:txBody>
          <a:bodyPr spcFirstLastPara="1" wrap="square" lIns="182875" tIns="182875" rIns="182875" bIns="182875" anchor="ctr" anchorCtr="0">
            <a:normAutofit/>
          </a:bodyPr>
          <a:lstStyle>
            <a:lvl1pPr lvl="0" algn="ctr">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28"/>
          <p:cNvSpPr txBox="1">
            <a:spLocks noGrp="1"/>
          </p:cNvSpPr>
          <p:nvPr>
            <p:ph type="body" idx="1"/>
          </p:nvPr>
        </p:nvSpPr>
        <p:spPr>
          <a:xfrm rot="5400000">
            <a:off x="2838640" y="329755"/>
            <a:ext cx="4983480" cy="6198489"/>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95" name="Google Shape;95;p28"/>
          <p:cNvSpPr txBox="1">
            <a:spLocks noGrp="1"/>
          </p:cNvSpPr>
          <p:nvPr>
            <p:ph type="dt" idx="10"/>
          </p:nvPr>
        </p:nvSpPr>
        <p:spPr>
          <a:xfrm>
            <a:off x="7821429" y="6238816"/>
            <a:ext cx="2753746" cy="32396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6" name="Google Shape;96;p28"/>
          <p:cNvSpPr txBox="1">
            <a:spLocks noGrp="1"/>
          </p:cNvSpPr>
          <p:nvPr>
            <p:ph type="ftr" idx="11"/>
          </p:nvPr>
        </p:nvSpPr>
        <p:spPr>
          <a:xfrm>
            <a:off x="1600200" y="6236208"/>
            <a:ext cx="5901189" cy="32004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7" name="Google Shape;97;p28"/>
          <p:cNvSpPr>
            <a:spLocks noGrp="1"/>
          </p:cNvSpPr>
          <p:nvPr>
            <p:ph type="sldNum" idx="12"/>
          </p:nvPr>
        </p:nvSpPr>
        <p:spPr>
          <a:xfrm>
            <a:off x="10758922" y="6217920"/>
            <a:ext cx="365760" cy="365760"/>
          </a:xfrm>
          <a:prstGeom prst="ellipse">
            <a:avLst/>
          </a:prstGeom>
          <a:solidFill>
            <a:srgbClr val="1D1D1D">
              <a:alpha val="69411"/>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0322657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solidFill>
          <a:schemeClr val="accent2"/>
        </a:solidFill>
        <a:effectLst/>
      </p:bgPr>
    </p:bg>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1600200" y="2386744"/>
            <a:ext cx="8991600" cy="1645920"/>
          </a:xfrm>
          <a:prstGeom prst="rect">
            <a:avLst/>
          </a:prstGeom>
          <a:solidFill>
            <a:srgbClr val="FFFFFF"/>
          </a:solidFill>
          <a:ln w="38100" cap="flat" cmpd="sng">
            <a:solidFill>
              <a:srgbClr val="404040"/>
            </a:solidFill>
            <a:prstDash val="solid"/>
            <a:round/>
            <a:headEnd type="none" w="sm" len="sm"/>
            <a:tailEnd type="none" w="sm" len="sm"/>
          </a:ln>
        </p:spPr>
        <p:txBody>
          <a:bodyPr spcFirstLastPara="1" wrap="square" lIns="205725" tIns="137150" rIns="205725" bIns="137150" anchor="ctr" anchorCtr="1">
            <a:noAutofit/>
          </a:bodyPr>
          <a:lstStyle>
            <a:lvl1pPr lvl="0" algn="ctr">
              <a:lnSpc>
                <a:spcPct val="90000"/>
              </a:lnSpc>
              <a:spcBef>
                <a:spcPts val="0"/>
              </a:spcBef>
              <a:spcAft>
                <a:spcPts val="0"/>
              </a:spcAft>
              <a:buClr>
                <a:srgbClr val="262626"/>
              </a:buClr>
              <a:buSzPts val="2900"/>
              <a:buFont typeface="Gill Sans"/>
              <a:buNone/>
              <a:defRPr sz="3867">
                <a:solidFill>
                  <a:srgbClr val="262626"/>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58" name="Google Shape;58;p14"/>
          <p:cNvSpPr txBox="1">
            <a:spLocks noGrp="1"/>
          </p:cNvSpPr>
          <p:nvPr>
            <p:ph type="subTitle" idx="1"/>
          </p:nvPr>
        </p:nvSpPr>
        <p:spPr>
          <a:xfrm>
            <a:off x="2695194" y="4352545"/>
            <a:ext cx="6801612" cy="1239895"/>
          </a:xfrm>
          <a:prstGeom prst="rect">
            <a:avLst/>
          </a:prstGeom>
          <a:noFill/>
          <a:ln>
            <a:noFill/>
          </a:ln>
        </p:spPr>
        <p:txBody>
          <a:bodyPr spcFirstLastPara="1" wrap="square" lIns="68575" tIns="34275" rIns="68575" bIns="34275" anchor="t" anchorCtr="0">
            <a:noAutofit/>
          </a:bodyPr>
          <a:lstStyle>
            <a:lvl1pPr lvl="0" algn="ctr">
              <a:lnSpc>
                <a:spcPct val="100000"/>
              </a:lnSpc>
              <a:spcBef>
                <a:spcPts val="1067"/>
              </a:spcBef>
              <a:spcAft>
                <a:spcPts val="0"/>
              </a:spcAft>
              <a:buSzPts val="1500"/>
              <a:buNone/>
              <a:defRPr sz="2000">
                <a:solidFill>
                  <a:srgbClr val="FEFEFE"/>
                </a:solidFill>
              </a:defRPr>
            </a:lvl1pPr>
            <a:lvl2pPr lvl="1" algn="ctr">
              <a:lnSpc>
                <a:spcPct val="100000"/>
              </a:lnSpc>
              <a:spcBef>
                <a:spcPts val="1067"/>
              </a:spcBef>
              <a:spcAft>
                <a:spcPts val="0"/>
              </a:spcAft>
              <a:buSzPts val="1500"/>
              <a:buNone/>
              <a:defRPr sz="2000"/>
            </a:lvl2pPr>
            <a:lvl3pPr lvl="2" algn="ctr">
              <a:lnSpc>
                <a:spcPct val="100000"/>
              </a:lnSpc>
              <a:spcBef>
                <a:spcPts val="1067"/>
              </a:spcBef>
              <a:spcAft>
                <a:spcPts val="0"/>
              </a:spcAft>
              <a:buSzPts val="1400"/>
              <a:buNone/>
              <a:defRPr sz="1867"/>
            </a:lvl3pPr>
            <a:lvl4pPr lvl="3" algn="ctr">
              <a:lnSpc>
                <a:spcPct val="100000"/>
              </a:lnSpc>
              <a:spcBef>
                <a:spcPts val="1067"/>
              </a:spcBef>
              <a:spcAft>
                <a:spcPts val="0"/>
              </a:spcAft>
              <a:buSzPts val="1200"/>
              <a:buNone/>
              <a:defRPr sz="1600"/>
            </a:lvl4pPr>
            <a:lvl5pPr lvl="4" algn="ctr">
              <a:lnSpc>
                <a:spcPct val="100000"/>
              </a:lnSpc>
              <a:spcBef>
                <a:spcPts val="1067"/>
              </a:spcBef>
              <a:spcAft>
                <a:spcPts val="0"/>
              </a:spcAft>
              <a:buSzPts val="1200"/>
              <a:buNone/>
              <a:defRPr sz="1600"/>
            </a:lvl5pPr>
            <a:lvl6pPr lvl="5" algn="ctr">
              <a:lnSpc>
                <a:spcPct val="100000"/>
              </a:lnSpc>
              <a:spcBef>
                <a:spcPts val="1067"/>
              </a:spcBef>
              <a:spcAft>
                <a:spcPts val="0"/>
              </a:spcAft>
              <a:buSzPts val="1200"/>
              <a:buNone/>
              <a:defRPr sz="1600"/>
            </a:lvl6pPr>
            <a:lvl7pPr lvl="6" algn="ctr">
              <a:lnSpc>
                <a:spcPct val="100000"/>
              </a:lnSpc>
              <a:spcBef>
                <a:spcPts val="1067"/>
              </a:spcBef>
              <a:spcAft>
                <a:spcPts val="0"/>
              </a:spcAft>
              <a:buSzPts val="1200"/>
              <a:buNone/>
              <a:defRPr sz="1600"/>
            </a:lvl7pPr>
            <a:lvl8pPr lvl="7" algn="ctr">
              <a:lnSpc>
                <a:spcPct val="100000"/>
              </a:lnSpc>
              <a:spcBef>
                <a:spcPts val="1067"/>
              </a:spcBef>
              <a:spcAft>
                <a:spcPts val="0"/>
              </a:spcAft>
              <a:buSzPts val="1200"/>
              <a:buNone/>
              <a:defRPr sz="1600"/>
            </a:lvl8pPr>
            <a:lvl9pPr lvl="8" algn="ctr">
              <a:lnSpc>
                <a:spcPct val="100000"/>
              </a:lnSpc>
              <a:spcBef>
                <a:spcPts val="1067"/>
              </a:spcBef>
              <a:spcAft>
                <a:spcPts val="0"/>
              </a:spcAft>
              <a:buSzPts val="1200"/>
              <a:buNone/>
              <a:defRPr sz="1600"/>
            </a:lvl9pPr>
          </a:lstStyle>
          <a:p>
            <a:endParaRPr/>
          </a:p>
        </p:txBody>
      </p:sp>
      <p:sp>
        <p:nvSpPr>
          <p:cNvPr id="59" name="Google Shape;59;p14"/>
          <p:cNvSpPr txBox="1">
            <a:spLocks noGrp="1"/>
          </p:cNvSpPr>
          <p:nvPr>
            <p:ph type="dt" idx="10"/>
          </p:nvPr>
        </p:nvSpPr>
        <p:spPr>
          <a:xfrm>
            <a:off x="7821429" y="6238816"/>
            <a:ext cx="2753747" cy="323968"/>
          </a:xfrm>
          <a:prstGeom prst="rect">
            <a:avLst/>
          </a:prstGeom>
          <a:noFill/>
          <a:ln>
            <a:noFill/>
          </a:ln>
        </p:spPr>
        <p:txBody>
          <a:bodyPr spcFirstLastPara="1" wrap="square" lIns="68575" tIns="34275" rIns="68575" bIns="34275" anchor="ctr"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0" name="Google Shape;60;p14"/>
          <p:cNvSpPr txBox="1">
            <a:spLocks noGrp="1"/>
          </p:cNvSpPr>
          <p:nvPr>
            <p:ph type="ftr" idx="11"/>
          </p:nvPr>
        </p:nvSpPr>
        <p:spPr>
          <a:xfrm>
            <a:off x="1600200" y="6236208"/>
            <a:ext cx="5901189" cy="32004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1" name="Google Shape;61;p14"/>
          <p:cNvSpPr>
            <a:spLocks noGrp="1"/>
          </p:cNvSpPr>
          <p:nvPr>
            <p:ph type="sldNum" idx="12"/>
          </p:nvPr>
        </p:nvSpPr>
        <p:spPr>
          <a:xfrm>
            <a:off x="10758921" y="6217920"/>
            <a:ext cx="365760" cy="365760"/>
          </a:xfrm>
          <a:prstGeom prst="ellipse">
            <a:avLst/>
          </a:prstGeom>
          <a:solidFill>
            <a:srgbClr val="1D1D1D">
              <a:alpha val="69803"/>
            </a:srgbClr>
          </a:solidFill>
          <a:ln>
            <a:noFill/>
          </a:ln>
        </p:spPr>
        <p:txBody>
          <a:bodyPr spcFirstLastPara="1" wrap="square" lIns="13700" tIns="34275" rIns="13700" bIns="34275"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357798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10/17/20</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8"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9"/>
        <p:cNvGrpSpPr/>
        <p:nvPr/>
      </p:nvGrpSpPr>
      <p:grpSpPr>
        <a:xfrm>
          <a:off x="0" y="0"/>
          <a:ext cx="0" cy="0"/>
          <a:chOff x="0" y="0"/>
          <a:chExt cx="0" cy="0"/>
        </a:xfrm>
      </p:grpSpPr>
      <p:sp>
        <p:nvSpPr>
          <p:cNvPr id="10" name="Google Shape;10;p16"/>
          <p:cNvSpPr txBox="1">
            <a:spLocks noGrp="1"/>
          </p:cNvSpPr>
          <p:nvPr>
            <p:ph type="title"/>
          </p:nvPr>
        </p:nvSpPr>
        <p:spPr>
          <a:xfrm>
            <a:off x="2231136" y="964692"/>
            <a:ext cx="7729728" cy="1188720"/>
          </a:xfrm>
          <a:prstGeom prst="rect">
            <a:avLst/>
          </a:prstGeom>
          <a:solidFill>
            <a:schemeClr val="dk1"/>
          </a:solidFill>
          <a:ln w="31750" cap="sq" cmpd="sng">
            <a:solidFill>
              <a:srgbClr val="FEFEFE"/>
            </a:solidFill>
            <a:prstDash val="solid"/>
            <a:miter lim="800000"/>
            <a:headEnd type="none" w="sm" len="sm"/>
            <a:tailEnd type="none" w="sm" len="sm"/>
          </a:ln>
        </p:spPr>
        <p:txBody>
          <a:bodyPr spcFirstLastPara="1" wrap="square" lIns="182875" tIns="182875" rIns="182875" bIns="182875" anchor="ctr" anchorCtr="0">
            <a:normAutofit/>
          </a:bodyPr>
          <a:lstStyle>
            <a:lvl1pPr marR="0" lvl="0" algn="ctr" rtl="0">
              <a:lnSpc>
                <a:spcPct val="90000"/>
              </a:lnSpc>
              <a:spcBef>
                <a:spcPts val="0"/>
              </a:spcBef>
              <a:spcAft>
                <a:spcPts val="0"/>
              </a:spcAft>
              <a:buClr>
                <a:srgbClr val="FEFEFE"/>
              </a:buClr>
              <a:buSzPts val="2800"/>
              <a:buFont typeface="Gill Sans"/>
              <a:buNone/>
              <a:defRPr sz="2800" b="0" i="0" u="none" strike="noStrike" cap="none">
                <a:solidFill>
                  <a:srgbClr val="FEFEFE"/>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6"/>
          <p:cNvSpPr txBox="1">
            <a:spLocks noGrp="1"/>
          </p:cNvSpPr>
          <p:nvPr>
            <p:ph type="body" idx="1"/>
          </p:nvPr>
        </p:nvSpPr>
        <p:spPr>
          <a:xfrm>
            <a:off x="2231136" y="2638044"/>
            <a:ext cx="7729728" cy="3101983"/>
          </a:xfrm>
          <a:prstGeom prst="rect">
            <a:avLst/>
          </a:prstGeom>
          <a:noFill/>
          <a:ln>
            <a:noFill/>
          </a:ln>
        </p:spPr>
        <p:txBody>
          <a:bodyPr spcFirstLastPara="1" wrap="square" lIns="91425" tIns="45700" rIns="91425" bIns="45700" anchor="t" anchorCtr="0">
            <a:normAutofit/>
          </a:bodyPr>
          <a:lstStyle>
            <a:lvl1pPr marL="457200" marR="0" lvl="0" indent="-342900" algn="l" rtl="0">
              <a:lnSpc>
                <a:spcPct val="100000"/>
              </a:lnSpc>
              <a:spcBef>
                <a:spcPts val="1000"/>
              </a:spcBef>
              <a:spcAft>
                <a:spcPts val="0"/>
              </a:spcAft>
              <a:buClr>
                <a:schemeClr val="accent2"/>
              </a:buClr>
              <a:buSzPts val="1800"/>
              <a:buFont typeface="Arial"/>
              <a:buChar char="•"/>
              <a:defRPr sz="1800" b="0" i="0" u="none" strike="noStrike" cap="none">
                <a:solidFill>
                  <a:srgbClr val="FEFEFE"/>
                </a:solidFill>
                <a:latin typeface="Gill Sans"/>
                <a:ea typeface="Gill Sans"/>
                <a:cs typeface="Gill Sans"/>
                <a:sym typeface="Gill Sans"/>
              </a:defRPr>
            </a:lvl1pPr>
            <a:lvl2pPr marL="914400" marR="0" lvl="1" indent="-330200" algn="l" rtl="0">
              <a:lnSpc>
                <a:spcPct val="100000"/>
              </a:lnSpc>
              <a:spcBef>
                <a:spcPts val="1000"/>
              </a:spcBef>
              <a:spcAft>
                <a:spcPts val="0"/>
              </a:spcAft>
              <a:buClr>
                <a:schemeClr val="accent2"/>
              </a:buClr>
              <a:buSzPts val="1600"/>
              <a:buFont typeface="Arial"/>
              <a:buChar char="•"/>
              <a:defRPr sz="1600" b="0" i="0" u="none" strike="noStrike" cap="none">
                <a:solidFill>
                  <a:srgbClr val="FEFEFE"/>
                </a:solidFill>
                <a:latin typeface="Gill Sans"/>
                <a:ea typeface="Gill Sans"/>
                <a:cs typeface="Gill Sans"/>
                <a:sym typeface="Gill Sans"/>
              </a:defRPr>
            </a:lvl2pPr>
            <a:lvl3pPr marL="1371600" marR="0" lvl="2" indent="-330200" algn="l" rtl="0">
              <a:lnSpc>
                <a:spcPct val="100000"/>
              </a:lnSpc>
              <a:spcBef>
                <a:spcPts val="1000"/>
              </a:spcBef>
              <a:spcAft>
                <a:spcPts val="0"/>
              </a:spcAft>
              <a:buClr>
                <a:schemeClr val="accent2"/>
              </a:buClr>
              <a:buSzPts val="1600"/>
              <a:buFont typeface="Arial"/>
              <a:buChar char="•"/>
              <a:defRPr sz="1600" b="0" i="0" u="none" strike="noStrike" cap="none">
                <a:solidFill>
                  <a:srgbClr val="FEFEFE"/>
                </a:solidFill>
                <a:latin typeface="Gill Sans"/>
                <a:ea typeface="Gill Sans"/>
                <a:cs typeface="Gill Sans"/>
                <a:sym typeface="Gill Sans"/>
              </a:defRPr>
            </a:lvl3pPr>
            <a:lvl4pPr marL="1828800" marR="0" lvl="3" indent="-330200" algn="l" rtl="0">
              <a:lnSpc>
                <a:spcPct val="100000"/>
              </a:lnSpc>
              <a:spcBef>
                <a:spcPts val="1000"/>
              </a:spcBef>
              <a:spcAft>
                <a:spcPts val="0"/>
              </a:spcAft>
              <a:buClr>
                <a:schemeClr val="accent2"/>
              </a:buClr>
              <a:buSzPts val="1600"/>
              <a:buFont typeface="Arial"/>
              <a:buChar char="•"/>
              <a:defRPr sz="1600" b="0" i="0" u="none" strike="noStrike" cap="none">
                <a:solidFill>
                  <a:srgbClr val="FEFEFE"/>
                </a:solidFill>
                <a:latin typeface="Gill Sans"/>
                <a:ea typeface="Gill Sans"/>
                <a:cs typeface="Gill Sans"/>
                <a:sym typeface="Gill Sans"/>
              </a:defRPr>
            </a:lvl4pPr>
            <a:lvl5pPr marL="2286000" marR="0" lvl="4" indent="-330200" algn="l" rtl="0">
              <a:lnSpc>
                <a:spcPct val="100000"/>
              </a:lnSpc>
              <a:spcBef>
                <a:spcPts val="1000"/>
              </a:spcBef>
              <a:spcAft>
                <a:spcPts val="0"/>
              </a:spcAft>
              <a:buClr>
                <a:schemeClr val="accent2"/>
              </a:buClr>
              <a:buSzPts val="1600"/>
              <a:buFont typeface="Arial"/>
              <a:buChar char="•"/>
              <a:defRPr sz="1600" b="0" i="0" u="none" strike="noStrike" cap="none">
                <a:solidFill>
                  <a:srgbClr val="FEFEFE"/>
                </a:solidFill>
                <a:latin typeface="Gill Sans"/>
                <a:ea typeface="Gill Sans"/>
                <a:cs typeface="Gill Sans"/>
                <a:sym typeface="Gill Sans"/>
              </a:defRPr>
            </a:lvl5pPr>
            <a:lvl6pPr marL="2743200" marR="0" lvl="5"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lt1"/>
                </a:solidFill>
                <a:latin typeface="Gill Sans"/>
                <a:ea typeface="Gill Sans"/>
                <a:cs typeface="Gill Sans"/>
                <a:sym typeface="Gill Sans"/>
              </a:defRPr>
            </a:lvl6pPr>
            <a:lvl7pPr marL="3200400" marR="0" lvl="6"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lt1"/>
                </a:solidFill>
                <a:latin typeface="Gill Sans"/>
                <a:ea typeface="Gill Sans"/>
                <a:cs typeface="Gill Sans"/>
                <a:sym typeface="Gill Sans"/>
              </a:defRPr>
            </a:lvl7pPr>
            <a:lvl8pPr marL="3657600" marR="0" lvl="7"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lt1"/>
                </a:solidFill>
                <a:latin typeface="Gill Sans"/>
                <a:ea typeface="Gill Sans"/>
                <a:cs typeface="Gill Sans"/>
                <a:sym typeface="Gill Sans"/>
              </a:defRPr>
            </a:lvl8pPr>
            <a:lvl9pPr marL="4114800" marR="0" lvl="8"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lt1"/>
                </a:solidFill>
                <a:latin typeface="Gill Sans"/>
                <a:ea typeface="Gill Sans"/>
                <a:cs typeface="Gill Sans"/>
                <a:sym typeface="Gill Sans"/>
              </a:defRPr>
            </a:lvl9pPr>
          </a:lstStyle>
          <a:p>
            <a:endParaRPr/>
          </a:p>
        </p:txBody>
      </p:sp>
      <p:sp>
        <p:nvSpPr>
          <p:cNvPr id="12" name="Google Shape;12;p16"/>
          <p:cNvSpPr txBox="1">
            <a:spLocks noGrp="1"/>
          </p:cNvSpPr>
          <p:nvPr>
            <p:ph type="dt" idx="10"/>
          </p:nvPr>
        </p:nvSpPr>
        <p:spPr>
          <a:xfrm>
            <a:off x="7821429" y="6238816"/>
            <a:ext cx="2753746" cy="323968"/>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1050" b="0" i="0" u="none" strike="noStrike" cap="none">
                <a:solidFill>
                  <a:schemeClr val="lt1"/>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9pPr>
          </a:lstStyle>
          <a:p>
            <a:endParaRPr/>
          </a:p>
        </p:txBody>
      </p:sp>
      <p:sp>
        <p:nvSpPr>
          <p:cNvPr id="13" name="Google Shape;13;p16"/>
          <p:cNvSpPr txBox="1">
            <a:spLocks noGrp="1"/>
          </p:cNvSpPr>
          <p:nvPr>
            <p:ph type="ftr" idx="11"/>
          </p:nvPr>
        </p:nvSpPr>
        <p:spPr>
          <a:xfrm>
            <a:off x="1600200" y="6236208"/>
            <a:ext cx="5901189" cy="32004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050" b="0" i="0" u="none" strike="noStrike" cap="none">
                <a:solidFill>
                  <a:schemeClr val="lt1"/>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9pPr>
          </a:lstStyle>
          <a:p>
            <a:endParaRPr/>
          </a:p>
        </p:txBody>
      </p:sp>
      <p:sp>
        <p:nvSpPr>
          <p:cNvPr id="14" name="Google Shape;14;p16"/>
          <p:cNvSpPr>
            <a:spLocks noGrp="1"/>
          </p:cNvSpPr>
          <p:nvPr>
            <p:ph type="sldNum" idx="12"/>
          </p:nvPr>
        </p:nvSpPr>
        <p:spPr>
          <a:xfrm>
            <a:off x="10758922" y="6217920"/>
            <a:ext cx="365760" cy="365760"/>
          </a:xfrm>
          <a:prstGeom prst="ellipse">
            <a:avLst/>
          </a:prstGeom>
          <a:solidFill>
            <a:srgbClr val="1D1D1D">
              <a:alpha val="69411"/>
            </a:srgbClr>
          </a:solidFill>
          <a:ln>
            <a:noFill/>
          </a:ln>
        </p:spPr>
        <p:txBody>
          <a:bodyPr spcFirstLastPara="1" wrap="square" lIns="18275" tIns="45700" rIns="18275" bIns="45700" anchor="ctr" anchorCtr="0">
            <a:noAutofit/>
          </a:bodyPr>
          <a:lstStyle>
            <a:lvl1pPr marL="0" marR="0" lvl="0" indent="0" algn="ctr" rtl="0">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1pPr>
            <a:lvl2pPr marL="0" marR="0" lvl="1" indent="0" algn="ctr" rtl="0">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2pPr>
            <a:lvl3pPr marL="0" marR="0" lvl="2" indent="0" algn="ctr" rtl="0">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3pPr>
            <a:lvl4pPr marL="0" marR="0" lvl="3" indent="0" algn="ctr" rtl="0">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4pPr>
            <a:lvl5pPr marL="0" marR="0" lvl="4" indent="0" algn="ctr" rtl="0">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5pPr>
            <a:lvl6pPr marL="0" marR="0" lvl="5" indent="0" algn="ctr" rtl="0">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6pPr>
            <a:lvl7pPr marL="0" marR="0" lvl="6" indent="0" algn="ctr" rtl="0">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7pPr>
            <a:lvl8pPr marL="0" marR="0" lvl="7" indent="0" algn="ctr" rtl="0">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8pPr>
            <a:lvl9pPr marL="0" marR="0" lvl="8" indent="0" algn="ctr" rtl="0">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55863252"/>
      </p:ext>
    </p:extLst>
  </p:cSld>
  <p:clrMap bg1="lt1" tx1="dk1" bg2="dk2" tx2="lt2" accent1="accent1" accent2="accent2" accent3="accent3" accent4="accent4" accent5="accent5" accent6="accent6" hlink="hlink" folHlink="folHlink"/>
  <p:sldLayoutIdLst>
    <p:sldLayoutId id="2147483670"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21"/>
        <p:cNvGrpSpPr/>
        <p:nvPr/>
      </p:nvGrpSpPr>
      <p:grpSpPr>
        <a:xfrm>
          <a:off x="0" y="0"/>
          <a:ext cx="0" cy="0"/>
          <a:chOff x="0" y="0"/>
          <a:chExt cx="0" cy="0"/>
        </a:xfrm>
      </p:grpSpPr>
      <p:sp>
        <p:nvSpPr>
          <p:cNvPr id="22" name="Google Shape;22;p15"/>
          <p:cNvSpPr txBox="1">
            <a:spLocks noGrp="1"/>
          </p:cNvSpPr>
          <p:nvPr>
            <p:ph type="title"/>
          </p:nvPr>
        </p:nvSpPr>
        <p:spPr>
          <a:xfrm>
            <a:off x="2231136" y="964692"/>
            <a:ext cx="7729728" cy="1188720"/>
          </a:xfrm>
          <a:prstGeom prst="rect">
            <a:avLst/>
          </a:prstGeom>
          <a:solidFill>
            <a:schemeClr val="lt1"/>
          </a:solidFill>
          <a:ln w="31750" cap="sq" cmpd="sng">
            <a:solidFill>
              <a:srgbClr val="3F3F3F"/>
            </a:solidFill>
            <a:prstDash val="solid"/>
            <a:miter lim="800000"/>
            <a:headEnd type="none" w="sm" len="sm"/>
            <a:tailEnd type="none" w="sm" len="sm"/>
          </a:ln>
        </p:spPr>
        <p:txBody>
          <a:bodyPr spcFirstLastPara="1" wrap="square" lIns="182875" tIns="182875" rIns="182875" bIns="182875" anchor="ctr" anchorCtr="0">
            <a:normAutofit/>
          </a:bodyPr>
          <a:lstStyle>
            <a:lvl1pPr marR="0" lvl="0" algn="ctr" rtl="0">
              <a:lnSpc>
                <a:spcPct val="90000"/>
              </a:lnSpc>
              <a:spcBef>
                <a:spcPts val="0"/>
              </a:spcBef>
              <a:spcAft>
                <a:spcPts val="0"/>
              </a:spcAft>
              <a:buClr>
                <a:srgbClr val="262626"/>
              </a:buClr>
              <a:buSzPts val="2800"/>
              <a:buFont typeface="Gill Sans"/>
              <a:buNone/>
              <a:defRPr sz="2800" b="0" i="0" u="none" strike="noStrike" cap="none">
                <a:solidFill>
                  <a:srgbClr val="262626"/>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3" name="Google Shape;23;p15"/>
          <p:cNvSpPr txBox="1">
            <a:spLocks noGrp="1"/>
          </p:cNvSpPr>
          <p:nvPr>
            <p:ph type="body" idx="1"/>
          </p:nvPr>
        </p:nvSpPr>
        <p:spPr>
          <a:xfrm>
            <a:off x="2231136" y="2638044"/>
            <a:ext cx="7729728" cy="3101983"/>
          </a:xfrm>
          <a:prstGeom prst="rect">
            <a:avLst/>
          </a:prstGeom>
          <a:noFill/>
          <a:ln>
            <a:noFill/>
          </a:ln>
        </p:spPr>
        <p:txBody>
          <a:bodyPr spcFirstLastPara="1" wrap="square" lIns="91425" tIns="45700" rIns="91425" bIns="45700" anchor="t" anchorCtr="0">
            <a:normAutofit/>
          </a:bodyPr>
          <a:lstStyle>
            <a:lvl1pPr marL="457200" marR="0" lvl="0" indent="-342900" algn="l" rtl="0">
              <a:lnSpc>
                <a:spcPct val="100000"/>
              </a:lnSpc>
              <a:spcBef>
                <a:spcPts val="1000"/>
              </a:spcBef>
              <a:spcAft>
                <a:spcPts val="0"/>
              </a:spcAft>
              <a:buClr>
                <a:schemeClr val="accent2"/>
              </a:buClr>
              <a:buSzPts val="1800"/>
              <a:buFont typeface="Arial"/>
              <a:buChar char="•"/>
              <a:defRPr sz="1800" b="0" i="0" u="none" strike="noStrike" cap="none">
                <a:solidFill>
                  <a:srgbClr val="262626"/>
                </a:solidFill>
                <a:latin typeface="Gill Sans"/>
                <a:ea typeface="Gill Sans"/>
                <a:cs typeface="Gill Sans"/>
                <a:sym typeface="Gill Sans"/>
              </a:defRPr>
            </a:lvl1pPr>
            <a:lvl2pPr marL="914400" marR="0" lvl="1" indent="-330200" algn="l" rtl="0">
              <a:lnSpc>
                <a:spcPct val="100000"/>
              </a:lnSpc>
              <a:spcBef>
                <a:spcPts val="1000"/>
              </a:spcBef>
              <a:spcAft>
                <a:spcPts val="0"/>
              </a:spcAft>
              <a:buClr>
                <a:schemeClr val="accent2"/>
              </a:buClr>
              <a:buSzPts val="1600"/>
              <a:buFont typeface="Arial"/>
              <a:buChar char="•"/>
              <a:defRPr sz="1600" b="0" i="0" u="none" strike="noStrike" cap="none">
                <a:solidFill>
                  <a:srgbClr val="262626"/>
                </a:solidFill>
                <a:latin typeface="Gill Sans"/>
                <a:ea typeface="Gill Sans"/>
                <a:cs typeface="Gill Sans"/>
                <a:sym typeface="Gill Sans"/>
              </a:defRPr>
            </a:lvl2pPr>
            <a:lvl3pPr marL="1371600" marR="0" lvl="2" indent="-330200" algn="l" rtl="0">
              <a:lnSpc>
                <a:spcPct val="100000"/>
              </a:lnSpc>
              <a:spcBef>
                <a:spcPts val="1000"/>
              </a:spcBef>
              <a:spcAft>
                <a:spcPts val="0"/>
              </a:spcAft>
              <a:buClr>
                <a:schemeClr val="accent2"/>
              </a:buClr>
              <a:buSzPts val="1600"/>
              <a:buFont typeface="Arial"/>
              <a:buChar char="•"/>
              <a:defRPr sz="1600" b="0" i="0" u="none" strike="noStrike" cap="none">
                <a:solidFill>
                  <a:srgbClr val="262626"/>
                </a:solidFill>
                <a:latin typeface="Gill Sans"/>
                <a:ea typeface="Gill Sans"/>
                <a:cs typeface="Gill Sans"/>
                <a:sym typeface="Gill Sans"/>
              </a:defRPr>
            </a:lvl3pPr>
            <a:lvl4pPr marL="1828800" marR="0" lvl="3" indent="-330200" algn="l" rtl="0">
              <a:lnSpc>
                <a:spcPct val="100000"/>
              </a:lnSpc>
              <a:spcBef>
                <a:spcPts val="1000"/>
              </a:spcBef>
              <a:spcAft>
                <a:spcPts val="0"/>
              </a:spcAft>
              <a:buClr>
                <a:schemeClr val="accent2"/>
              </a:buClr>
              <a:buSzPts val="1600"/>
              <a:buFont typeface="Arial"/>
              <a:buChar char="•"/>
              <a:defRPr sz="1600" b="0" i="0" u="none" strike="noStrike" cap="none">
                <a:solidFill>
                  <a:srgbClr val="262626"/>
                </a:solidFill>
                <a:latin typeface="Gill Sans"/>
                <a:ea typeface="Gill Sans"/>
                <a:cs typeface="Gill Sans"/>
                <a:sym typeface="Gill Sans"/>
              </a:defRPr>
            </a:lvl4pPr>
            <a:lvl5pPr marL="2286000" marR="0" lvl="4" indent="-330200" algn="l" rtl="0">
              <a:lnSpc>
                <a:spcPct val="100000"/>
              </a:lnSpc>
              <a:spcBef>
                <a:spcPts val="1000"/>
              </a:spcBef>
              <a:spcAft>
                <a:spcPts val="0"/>
              </a:spcAft>
              <a:buClr>
                <a:schemeClr val="accent2"/>
              </a:buClr>
              <a:buSzPts val="1600"/>
              <a:buFont typeface="Arial"/>
              <a:buChar char="•"/>
              <a:defRPr sz="1600" b="0" i="0" u="none" strike="noStrike" cap="none">
                <a:solidFill>
                  <a:srgbClr val="262626"/>
                </a:solidFill>
                <a:latin typeface="Gill Sans"/>
                <a:ea typeface="Gill Sans"/>
                <a:cs typeface="Gill Sans"/>
                <a:sym typeface="Gill Sans"/>
              </a:defRPr>
            </a:lvl5pPr>
            <a:lvl6pPr marL="2743200" marR="0" lvl="5"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dk1"/>
                </a:solidFill>
                <a:latin typeface="Gill Sans"/>
                <a:ea typeface="Gill Sans"/>
                <a:cs typeface="Gill Sans"/>
                <a:sym typeface="Gill Sans"/>
              </a:defRPr>
            </a:lvl6pPr>
            <a:lvl7pPr marL="3200400" marR="0" lvl="6"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dk1"/>
                </a:solidFill>
                <a:latin typeface="Gill Sans"/>
                <a:ea typeface="Gill Sans"/>
                <a:cs typeface="Gill Sans"/>
                <a:sym typeface="Gill Sans"/>
              </a:defRPr>
            </a:lvl7pPr>
            <a:lvl8pPr marL="3657600" marR="0" lvl="7"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dk1"/>
                </a:solidFill>
                <a:latin typeface="Gill Sans"/>
                <a:ea typeface="Gill Sans"/>
                <a:cs typeface="Gill Sans"/>
                <a:sym typeface="Gill Sans"/>
              </a:defRPr>
            </a:lvl8pPr>
            <a:lvl9pPr marL="4114800" marR="0" lvl="8"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dk1"/>
                </a:solidFill>
                <a:latin typeface="Gill Sans"/>
                <a:ea typeface="Gill Sans"/>
                <a:cs typeface="Gill Sans"/>
                <a:sym typeface="Gill Sans"/>
              </a:defRPr>
            </a:lvl9pPr>
          </a:lstStyle>
          <a:p>
            <a:endParaRPr/>
          </a:p>
        </p:txBody>
      </p:sp>
      <p:sp>
        <p:nvSpPr>
          <p:cNvPr id="24" name="Google Shape;24;p15"/>
          <p:cNvSpPr txBox="1">
            <a:spLocks noGrp="1"/>
          </p:cNvSpPr>
          <p:nvPr>
            <p:ph type="dt" idx="10"/>
          </p:nvPr>
        </p:nvSpPr>
        <p:spPr>
          <a:xfrm>
            <a:off x="7821429" y="6238816"/>
            <a:ext cx="2753746" cy="323968"/>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1050" b="0" i="0" u="none" strike="noStrike" cap="none">
                <a:solidFill>
                  <a:schemeClr val="dk1"/>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25" name="Google Shape;25;p15"/>
          <p:cNvSpPr txBox="1">
            <a:spLocks noGrp="1"/>
          </p:cNvSpPr>
          <p:nvPr>
            <p:ph type="ftr" idx="11"/>
          </p:nvPr>
        </p:nvSpPr>
        <p:spPr>
          <a:xfrm>
            <a:off x="1600200" y="6236208"/>
            <a:ext cx="5901189" cy="32004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050" b="0" i="0" u="none" strike="noStrike" cap="none">
                <a:solidFill>
                  <a:schemeClr val="dk1"/>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26" name="Google Shape;26;p15"/>
          <p:cNvSpPr>
            <a:spLocks noGrp="1"/>
          </p:cNvSpPr>
          <p:nvPr>
            <p:ph type="sldNum" idx="12"/>
          </p:nvPr>
        </p:nvSpPr>
        <p:spPr>
          <a:xfrm>
            <a:off x="10758922" y="6217920"/>
            <a:ext cx="365760" cy="365760"/>
          </a:xfrm>
          <a:prstGeom prst="ellipse">
            <a:avLst/>
          </a:prstGeom>
          <a:solidFill>
            <a:srgbClr val="1D1D1D">
              <a:alpha val="69411"/>
            </a:srgbClr>
          </a:solidFill>
          <a:ln>
            <a:noFill/>
          </a:ln>
        </p:spPr>
        <p:txBody>
          <a:bodyPr spcFirstLastPara="1" wrap="square" lIns="18275" tIns="45700" rIns="18275" bIns="45700" anchor="ctr" anchorCtr="0">
            <a:noAutofit/>
          </a:bodyPr>
          <a:lstStyle>
            <a:lvl1pPr marL="0" marR="0" lvl="0" indent="0" algn="ctr" rtl="0">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1pPr>
            <a:lvl2pPr marL="0" marR="0" lvl="1" indent="0" algn="ctr" rtl="0">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2pPr>
            <a:lvl3pPr marL="0" marR="0" lvl="2" indent="0" algn="ctr" rtl="0">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3pPr>
            <a:lvl4pPr marL="0" marR="0" lvl="3" indent="0" algn="ctr" rtl="0">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4pPr>
            <a:lvl5pPr marL="0" marR="0" lvl="4" indent="0" algn="ctr" rtl="0">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5pPr>
            <a:lvl6pPr marL="0" marR="0" lvl="5" indent="0" algn="ctr" rtl="0">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6pPr>
            <a:lvl7pPr marL="0" marR="0" lvl="6" indent="0" algn="ctr" rtl="0">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7pPr>
            <a:lvl8pPr marL="0" marR="0" lvl="7" indent="0" algn="ctr" rtl="0">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8pPr>
            <a:lvl9pPr marL="0" marR="0" lvl="8" indent="0" algn="ctr" rtl="0">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558309178"/>
      </p:ext>
    </p:extLst>
  </p:cSld>
  <p:clrMap bg1="lt1" tx1="dk1" bg2="dk2" tx2="lt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2231136" y="964692"/>
            <a:ext cx="7729728" cy="1188720"/>
          </a:xfrm>
          <a:prstGeom prst="rect">
            <a:avLst/>
          </a:prstGeom>
          <a:solidFill>
            <a:schemeClr val="dk1"/>
          </a:solidFill>
          <a:ln w="31750" cap="sq" cmpd="sng">
            <a:solidFill>
              <a:srgbClr val="FEFEFE"/>
            </a:solidFill>
            <a:prstDash val="solid"/>
            <a:miter lim="800000"/>
            <a:headEnd type="none" w="sm" len="sm"/>
            <a:tailEnd type="none" w="sm" len="sm"/>
          </a:ln>
        </p:spPr>
        <p:txBody>
          <a:bodyPr spcFirstLastPara="1" wrap="square" lIns="137150" tIns="137150" rIns="137150" bIns="137150" anchor="ctr" anchorCtr="0">
            <a:noAutofit/>
          </a:bodyPr>
          <a:lstStyle>
            <a:lvl1pPr marR="0" lvl="0" algn="ctr" rtl="0">
              <a:lnSpc>
                <a:spcPct val="90000"/>
              </a:lnSpc>
              <a:spcBef>
                <a:spcPts val="0"/>
              </a:spcBef>
              <a:spcAft>
                <a:spcPts val="0"/>
              </a:spcAft>
              <a:buClr>
                <a:srgbClr val="FEFEFE"/>
              </a:buClr>
              <a:buSzPts val="2100"/>
              <a:buFont typeface="Gill Sans"/>
              <a:buNone/>
              <a:defRPr sz="2100" b="0" i="0" u="none" strike="noStrike" cap="none">
                <a:solidFill>
                  <a:srgbClr val="FEFEFE"/>
                </a:solidFill>
                <a:latin typeface="Gill Sans"/>
                <a:ea typeface="Gill Sans"/>
                <a:cs typeface="Gill Sans"/>
                <a:sym typeface="Gill Sans"/>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52" name="Google Shape;52;p13"/>
          <p:cNvSpPr txBox="1">
            <a:spLocks noGrp="1"/>
          </p:cNvSpPr>
          <p:nvPr>
            <p:ph type="body" idx="1"/>
          </p:nvPr>
        </p:nvSpPr>
        <p:spPr>
          <a:xfrm>
            <a:off x="2231136" y="2638045"/>
            <a:ext cx="7729728" cy="3101983"/>
          </a:xfrm>
          <a:prstGeom prst="rect">
            <a:avLst/>
          </a:prstGeom>
          <a:noFill/>
          <a:ln>
            <a:noFill/>
          </a:ln>
        </p:spPr>
        <p:txBody>
          <a:bodyPr spcFirstLastPara="1" wrap="square" lIns="68575" tIns="34275" rIns="68575" bIns="34275" anchor="t" anchorCtr="0">
            <a:noAutofit/>
          </a:bodyPr>
          <a:lstStyle>
            <a:lvl1pPr marL="457200" marR="0" lvl="0" indent="-317500" algn="l" rtl="0">
              <a:lnSpc>
                <a:spcPct val="100000"/>
              </a:lnSpc>
              <a:spcBef>
                <a:spcPts val="800"/>
              </a:spcBef>
              <a:spcAft>
                <a:spcPts val="0"/>
              </a:spcAft>
              <a:buClr>
                <a:schemeClr val="accent2"/>
              </a:buClr>
              <a:buSzPts val="1400"/>
              <a:buFont typeface="Arial"/>
              <a:buChar char="•"/>
              <a:defRPr sz="1400" b="0" i="0" u="none" strike="noStrike" cap="none">
                <a:solidFill>
                  <a:srgbClr val="FEFEFE"/>
                </a:solidFill>
                <a:latin typeface="Gill Sans"/>
                <a:ea typeface="Gill Sans"/>
                <a:cs typeface="Gill Sans"/>
                <a:sym typeface="Gill Sans"/>
              </a:defRPr>
            </a:lvl1pPr>
            <a:lvl2pPr marL="914400" marR="0" lvl="1" indent="-304800" algn="l" rtl="0">
              <a:lnSpc>
                <a:spcPct val="100000"/>
              </a:lnSpc>
              <a:spcBef>
                <a:spcPts val="800"/>
              </a:spcBef>
              <a:spcAft>
                <a:spcPts val="0"/>
              </a:spcAft>
              <a:buClr>
                <a:schemeClr val="accent2"/>
              </a:buClr>
              <a:buSzPts val="1200"/>
              <a:buFont typeface="Arial"/>
              <a:buChar char="•"/>
              <a:defRPr sz="1200" b="0" i="0" u="none" strike="noStrike" cap="none">
                <a:solidFill>
                  <a:srgbClr val="FEFEFE"/>
                </a:solidFill>
                <a:latin typeface="Gill Sans"/>
                <a:ea typeface="Gill Sans"/>
                <a:cs typeface="Gill Sans"/>
                <a:sym typeface="Gill Sans"/>
              </a:defRPr>
            </a:lvl2pPr>
            <a:lvl3pPr marL="1371600" marR="0" lvl="2" indent="-304800" algn="l" rtl="0">
              <a:lnSpc>
                <a:spcPct val="100000"/>
              </a:lnSpc>
              <a:spcBef>
                <a:spcPts val="800"/>
              </a:spcBef>
              <a:spcAft>
                <a:spcPts val="0"/>
              </a:spcAft>
              <a:buClr>
                <a:schemeClr val="accent2"/>
              </a:buClr>
              <a:buSzPts val="1200"/>
              <a:buFont typeface="Arial"/>
              <a:buChar char="•"/>
              <a:defRPr sz="1200" b="0" i="0" u="none" strike="noStrike" cap="none">
                <a:solidFill>
                  <a:srgbClr val="FEFEFE"/>
                </a:solidFill>
                <a:latin typeface="Gill Sans"/>
                <a:ea typeface="Gill Sans"/>
                <a:cs typeface="Gill Sans"/>
                <a:sym typeface="Gill Sans"/>
              </a:defRPr>
            </a:lvl3pPr>
            <a:lvl4pPr marL="1828800" marR="0" lvl="3" indent="-304800" algn="l" rtl="0">
              <a:lnSpc>
                <a:spcPct val="100000"/>
              </a:lnSpc>
              <a:spcBef>
                <a:spcPts val="800"/>
              </a:spcBef>
              <a:spcAft>
                <a:spcPts val="0"/>
              </a:spcAft>
              <a:buClr>
                <a:schemeClr val="accent2"/>
              </a:buClr>
              <a:buSzPts val="1200"/>
              <a:buFont typeface="Arial"/>
              <a:buChar char="•"/>
              <a:defRPr sz="1200" b="0" i="0" u="none" strike="noStrike" cap="none">
                <a:solidFill>
                  <a:srgbClr val="FEFEFE"/>
                </a:solidFill>
                <a:latin typeface="Gill Sans"/>
                <a:ea typeface="Gill Sans"/>
                <a:cs typeface="Gill Sans"/>
                <a:sym typeface="Gill Sans"/>
              </a:defRPr>
            </a:lvl4pPr>
            <a:lvl5pPr marL="2286000" marR="0" lvl="4" indent="-304800" algn="l" rtl="0">
              <a:lnSpc>
                <a:spcPct val="100000"/>
              </a:lnSpc>
              <a:spcBef>
                <a:spcPts val="800"/>
              </a:spcBef>
              <a:spcAft>
                <a:spcPts val="0"/>
              </a:spcAft>
              <a:buClr>
                <a:schemeClr val="accent2"/>
              </a:buClr>
              <a:buSzPts val="1200"/>
              <a:buFont typeface="Arial"/>
              <a:buChar char="•"/>
              <a:defRPr sz="1200" b="0" i="0" u="none" strike="noStrike" cap="none">
                <a:solidFill>
                  <a:srgbClr val="FEFEFE"/>
                </a:solidFill>
                <a:latin typeface="Gill Sans"/>
                <a:ea typeface="Gill Sans"/>
                <a:cs typeface="Gill Sans"/>
                <a:sym typeface="Gill Sans"/>
              </a:defRPr>
            </a:lvl5pPr>
            <a:lvl6pPr marL="2743200" marR="0" lvl="5" indent="-304800" algn="l" rtl="0">
              <a:lnSpc>
                <a:spcPct val="100000"/>
              </a:lnSpc>
              <a:spcBef>
                <a:spcPts val="800"/>
              </a:spcBef>
              <a:spcAft>
                <a:spcPts val="0"/>
              </a:spcAft>
              <a:buClr>
                <a:schemeClr val="accent2"/>
              </a:buClr>
              <a:buSzPts val="1200"/>
              <a:buFont typeface="Arial"/>
              <a:buChar char="•"/>
              <a:defRPr sz="1200" b="0" i="0" u="none" strike="noStrike" cap="none">
                <a:solidFill>
                  <a:schemeClr val="lt1"/>
                </a:solidFill>
                <a:latin typeface="Gill Sans"/>
                <a:ea typeface="Gill Sans"/>
                <a:cs typeface="Gill Sans"/>
                <a:sym typeface="Gill Sans"/>
              </a:defRPr>
            </a:lvl6pPr>
            <a:lvl7pPr marL="3200400" marR="0" lvl="6" indent="-304800" algn="l" rtl="0">
              <a:lnSpc>
                <a:spcPct val="100000"/>
              </a:lnSpc>
              <a:spcBef>
                <a:spcPts val="800"/>
              </a:spcBef>
              <a:spcAft>
                <a:spcPts val="0"/>
              </a:spcAft>
              <a:buClr>
                <a:schemeClr val="accent2"/>
              </a:buClr>
              <a:buSzPts val="1200"/>
              <a:buFont typeface="Arial"/>
              <a:buChar char="•"/>
              <a:defRPr sz="1200" b="0" i="0" u="none" strike="noStrike" cap="none">
                <a:solidFill>
                  <a:schemeClr val="lt1"/>
                </a:solidFill>
                <a:latin typeface="Gill Sans"/>
                <a:ea typeface="Gill Sans"/>
                <a:cs typeface="Gill Sans"/>
                <a:sym typeface="Gill Sans"/>
              </a:defRPr>
            </a:lvl7pPr>
            <a:lvl8pPr marL="3657600" marR="0" lvl="7" indent="-304800" algn="l" rtl="0">
              <a:lnSpc>
                <a:spcPct val="100000"/>
              </a:lnSpc>
              <a:spcBef>
                <a:spcPts val="800"/>
              </a:spcBef>
              <a:spcAft>
                <a:spcPts val="0"/>
              </a:spcAft>
              <a:buClr>
                <a:schemeClr val="accent2"/>
              </a:buClr>
              <a:buSzPts val="1200"/>
              <a:buFont typeface="Arial"/>
              <a:buChar char="•"/>
              <a:defRPr sz="1200" b="0" i="0" u="none" strike="noStrike" cap="none">
                <a:solidFill>
                  <a:schemeClr val="lt1"/>
                </a:solidFill>
                <a:latin typeface="Gill Sans"/>
                <a:ea typeface="Gill Sans"/>
                <a:cs typeface="Gill Sans"/>
                <a:sym typeface="Gill Sans"/>
              </a:defRPr>
            </a:lvl8pPr>
            <a:lvl9pPr marL="4114800" marR="0" lvl="8" indent="-304800" algn="l" rtl="0">
              <a:lnSpc>
                <a:spcPct val="100000"/>
              </a:lnSpc>
              <a:spcBef>
                <a:spcPts val="800"/>
              </a:spcBef>
              <a:spcAft>
                <a:spcPts val="0"/>
              </a:spcAft>
              <a:buClr>
                <a:schemeClr val="accent2"/>
              </a:buClr>
              <a:buSzPts val="1200"/>
              <a:buFont typeface="Arial"/>
              <a:buChar char="•"/>
              <a:defRPr sz="1200" b="0" i="0" u="none" strike="noStrike" cap="none">
                <a:solidFill>
                  <a:schemeClr val="lt1"/>
                </a:solidFill>
                <a:latin typeface="Gill Sans"/>
                <a:ea typeface="Gill Sans"/>
                <a:cs typeface="Gill Sans"/>
                <a:sym typeface="Gill Sans"/>
              </a:defRPr>
            </a:lvl9pPr>
          </a:lstStyle>
          <a:p>
            <a:endParaRPr/>
          </a:p>
        </p:txBody>
      </p:sp>
      <p:sp>
        <p:nvSpPr>
          <p:cNvPr id="53" name="Google Shape;53;p13"/>
          <p:cNvSpPr txBox="1">
            <a:spLocks noGrp="1"/>
          </p:cNvSpPr>
          <p:nvPr>
            <p:ph type="dt" idx="10"/>
          </p:nvPr>
        </p:nvSpPr>
        <p:spPr>
          <a:xfrm>
            <a:off x="7821429" y="6238816"/>
            <a:ext cx="2753747" cy="323968"/>
          </a:xfrm>
          <a:prstGeom prst="rect">
            <a:avLst/>
          </a:prstGeom>
          <a:noFill/>
          <a:ln>
            <a:noFill/>
          </a:ln>
        </p:spPr>
        <p:txBody>
          <a:bodyPr spcFirstLastPara="1" wrap="square" lIns="68575" tIns="34275" rIns="68575" bIns="34275" anchor="ctr" anchorCtr="0">
            <a:noAutofit/>
          </a:bodyPr>
          <a:lstStyle>
            <a:lvl1pPr marR="0" lvl="0" algn="r" rtl="0">
              <a:spcBef>
                <a:spcPts val="0"/>
              </a:spcBef>
              <a:spcAft>
                <a:spcPts val="0"/>
              </a:spcAft>
              <a:buSzPts val="1100"/>
              <a:buNone/>
              <a:defRPr sz="1067" b="0" i="0" u="none" strike="noStrike" cap="none">
                <a:solidFill>
                  <a:schemeClr val="lt1"/>
                </a:solidFill>
                <a:latin typeface="Gill Sans"/>
                <a:ea typeface="Gill Sans"/>
                <a:cs typeface="Gill Sans"/>
                <a:sym typeface="Gill Sans"/>
              </a:defRPr>
            </a:lvl1pPr>
            <a:lvl2pPr marR="0" lvl="1" algn="l" rtl="0">
              <a:spcBef>
                <a:spcPts val="0"/>
              </a:spcBef>
              <a:spcAft>
                <a:spcPts val="0"/>
              </a:spcAft>
              <a:buSzPts val="1100"/>
              <a:buNone/>
              <a:defRPr sz="1867" b="0" i="0" u="none" strike="noStrike" cap="none">
                <a:solidFill>
                  <a:schemeClr val="lt1"/>
                </a:solidFill>
                <a:latin typeface="Gill Sans"/>
                <a:ea typeface="Gill Sans"/>
                <a:cs typeface="Gill Sans"/>
                <a:sym typeface="Gill Sans"/>
              </a:defRPr>
            </a:lvl2pPr>
            <a:lvl3pPr marR="0" lvl="2" algn="l" rtl="0">
              <a:spcBef>
                <a:spcPts val="0"/>
              </a:spcBef>
              <a:spcAft>
                <a:spcPts val="0"/>
              </a:spcAft>
              <a:buSzPts val="1100"/>
              <a:buNone/>
              <a:defRPr sz="1867" b="0" i="0" u="none" strike="noStrike" cap="none">
                <a:solidFill>
                  <a:schemeClr val="lt1"/>
                </a:solidFill>
                <a:latin typeface="Gill Sans"/>
                <a:ea typeface="Gill Sans"/>
                <a:cs typeface="Gill Sans"/>
                <a:sym typeface="Gill Sans"/>
              </a:defRPr>
            </a:lvl3pPr>
            <a:lvl4pPr marR="0" lvl="3" algn="l" rtl="0">
              <a:spcBef>
                <a:spcPts val="0"/>
              </a:spcBef>
              <a:spcAft>
                <a:spcPts val="0"/>
              </a:spcAft>
              <a:buSzPts val="1100"/>
              <a:buNone/>
              <a:defRPr sz="1867" b="0" i="0" u="none" strike="noStrike" cap="none">
                <a:solidFill>
                  <a:schemeClr val="lt1"/>
                </a:solidFill>
                <a:latin typeface="Gill Sans"/>
                <a:ea typeface="Gill Sans"/>
                <a:cs typeface="Gill Sans"/>
                <a:sym typeface="Gill Sans"/>
              </a:defRPr>
            </a:lvl4pPr>
            <a:lvl5pPr marR="0" lvl="4" algn="l" rtl="0">
              <a:spcBef>
                <a:spcPts val="0"/>
              </a:spcBef>
              <a:spcAft>
                <a:spcPts val="0"/>
              </a:spcAft>
              <a:buSzPts val="1100"/>
              <a:buNone/>
              <a:defRPr sz="1867" b="0" i="0" u="none" strike="noStrike" cap="none">
                <a:solidFill>
                  <a:schemeClr val="lt1"/>
                </a:solidFill>
                <a:latin typeface="Gill Sans"/>
                <a:ea typeface="Gill Sans"/>
                <a:cs typeface="Gill Sans"/>
                <a:sym typeface="Gill Sans"/>
              </a:defRPr>
            </a:lvl5pPr>
            <a:lvl6pPr marR="0" lvl="5" algn="l" rtl="0">
              <a:spcBef>
                <a:spcPts val="0"/>
              </a:spcBef>
              <a:spcAft>
                <a:spcPts val="0"/>
              </a:spcAft>
              <a:buSzPts val="1100"/>
              <a:buNone/>
              <a:defRPr sz="1867" b="0" i="0" u="none" strike="noStrike" cap="none">
                <a:solidFill>
                  <a:schemeClr val="lt1"/>
                </a:solidFill>
                <a:latin typeface="Gill Sans"/>
                <a:ea typeface="Gill Sans"/>
                <a:cs typeface="Gill Sans"/>
                <a:sym typeface="Gill Sans"/>
              </a:defRPr>
            </a:lvl6pPr>
            <a:lvl7pPr marR="0" lvl="6" algn="l" rtl="0">
              <a:spcBef>
                <a:spcPts val="0"/>
              </a:spcBef>
              <a:spcAft>
                <a:spcPts val="0"/>
              </a:spcAft>
              <a:buSzPts val="1100"/>
              <a:buNone/>
              <a:defRPr sz="1867" b="0" i="0" u="none" strike="noStrike" cap="none">
                <a:solidFill>
                  <a:schemeClr val="lt1"/>
                </a:solidFill>
                <a:latin typeface="Gill Sans"/>
                <a:ea typeface="Gill Sans"/>
                <a:cs typeface="Gill Sans"/>
                <a:sym typeface="Gill Sans"/>
              </a:defRPr>
            </a:lvl7pPr>
            <a:lvl8pPr marR="0" lvl="7" algn="l" rtl="0">
              <a:spcBef>
                <a:spcPts val="0"/>
              </a:spcBef>
              <a:spcAft>
                <a:spcPts val="0"/>
              </a:spcAft>
              <a:buSzPts val="1100"/>
              <a:buNone/>
              <a:defRPr sz="1867" b="0" i="0" u="none" strike="noStrike" cap="none">
                <a:solidFill>
                  <a:schemeClr val="lt1"/>
                </a:solidFill>
                <a:latin typeface="Gill Sans"/>
                <a:ea typeface="Gill Sans"/>
                <a:cs typeface="Gill Sans"/>
                <a:sym typeface="Gill Sans"/>
              </a:defRPr>
            </a:lvl8pPr>
            <a:lvl9pPr marR="0" lvl="8" algn="l" rtl="0">
              <a:spcBef>
                <a:spcPts val="0"/>
              </a:spcBef>
              <a:spcAft>
                <a:spcPts val="0"/>
              </a:spcAft>
              <a:buSzPts val="1100"/>
              <a:buNone/>
              <a:defRPr sz="1867" b="0" i="0" u="none" strike="noStrike" cap="none">
                <a:solidFill>
                  <a:schemeClr val="lt1"/>
                </a:solidFill>
                <a:latin typeface="Gill Sans"/>
                <a:ea typeface="Gill Sans"/>
                <a:cs typeface="Gill Sans"/>
                <a:sym typeface="Gill Sans"/>
              </a:defRPr>
            </a:lvl9pPr>
          </a:lstStyle>
          <a:p>
            <a:endParaRPr/>
          </a:p>
        </p:txBody>
      </p:sp>
      <p:sp>
        <p:nvSpPr>
          <p:cNvPr id="54" name="Google Shape;54;p13"/>
          <p:cNvSpPr txBox="1">
            <a:spLocks noGrp="1"/>
          </p:cNvSpPr>
          <p:nvPr>
            <p:ph type="ftr" idx="11"/>
          </p:nvPr>
        </p:nvSpPr>
        <p:spPr>
          <a:xfrm>
            <a:off x="1600200" y="6236208"/>
            <a:ext cx="5901189" cy="320040"/>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1067" b="0" i="0" u="none" strike="noStrike" cap="none">
                <a:solidFill>
                  <a:schemeClr val="lt1"/>
                </a:solidFill>
                <a:latin typeface="Gill Sans"/>
                <a:ea typeface="Gill Sans"/>
                <a:cs typeface="Gill Sans"/>
                <a:sym typeface="Gill Sans"/>
              </a:defRPr>
            </a:lvl1pPr>
            <a:lvl2pPr marR="0" lvl="1" algn="l" rtl="0">
              <a:spcBef>
                <a:spcPts val="0"/>
              </a:spcBef>
              <a:spcAft>
                <a:spcPts val="0"/>
              </a:spcAft>
              <a:buSzPts val="1100"/>
              <a:buNone/>
              <a:defRPr sz="1867" b="0" i="0" u="none" strike="noStrike" cap="none">
                <a:solidFill>
                  <a:schemeClr val="lt1"/>
                </a:solidFill>
                <a:latin typeface="Gill Sans"/>
                <a:ea typeface="Gill Sans"/>
                <a:cs typeface="Gill Sans"/>
                <a:sym typeface="Gill Sans"/>
              </a:defRPr>
            </a:lvl2pPr>
            <a:lvl3pPr marR="0" lvl="2" algn="l" rtl="0">
              <a:spcBef>
                <a:spcPts val="0"/>
              </a:spcBef>
              <a:spcAft>
                <a:spcPts val="0"/>
              </a:spcAft>
              <a:buSzPts val="1100"/>
              <a:buNone/>
              <a:defRPr sz="1867" b="0" i="0" u="none" strike="noStrike" cap="none">
                <a:solidFill>
                  <a:schemeClr val="lt1"/>
                </a:solidFill>
                <a:latin typeface="Gill Sans"/>
                <a:ea typeface="Gill Sans"/>
                <a:cs typeface="Gill Sans"/>
                <a:sym typeface="Gill Sans"/>
              </a:defRPr>
            </a:lvl3pPr>
            <a:lvl4pPr marR="0" lvl="3" algn="l" rtl="0">
              <a:spcBef>
                <a:spcPts val="0"/>
              </a:spcBef>
              <a:spcAft>
                <a:spcPts val="0"/>
              </a:spcAft>
              <a:buSzPts val="1100"/>
              <a:buNone/>
              <a:defRPr sz="1867" b="0" i="0" u="none" strike="noStrike" cap="none">
                <a:solidFill>
                  <a:schemeClr val="lt1"/>
                </a:solidFill>
                <a:latin typeface="Gill Sans"/>
                <a:ea typeface="Gill Sans"/>
                <a:cs typeface="Gill Sans"/>
                <a:sym typeface="Gill Sans"/>
              </a:defRPr>
            </a:lvl4pPr>
            <a:lvl5pPr marR="0" lvl="4" algn="l" rtl="0">
              <a:spcBef>
                <a:spcPts val="0"/>
              </a:spcBef>
              <a:spcAft>
                <a:spcPts val="0"/>
              </a:spcAft>
              <a:buSzPts val="1100"/>
              <a:buNone/>
              <a:defRPr sz="1867" b="0" i="0" u="none" strike="noStrike" cap="none">
                <a:solidFill>
                  <a:schemeClr val="lt1"/>
                </a:solidFill>
                <a:latin typeface="Gill Sans"/>
                <a:ea typeface="Gill Sans"/>
                <a:cs typeface="Gill Sans"/>
                <a:sym typeface="Gill Sans"/>
              </a:defRPr>
            </a:lvl5pPr>
            <a:lvl6pPr marR="0" lvl="5" algn="l" rtl="0">
              <a:spcBef>
                <a:spcPts val="0"/>
              </a:spcBef>
              <a:spcAft>
                <a:spcPts val="0"/>
              </a:spcAft>
              <a:buSzPts val="1100"/>
              <a:buNone/>
              <a:defRPr sz="1867" b="0" i="0" u="none" strike="noStrike" cap="none">
                <a:solidFill>
                  <a:schemeClr val="lt1"/>
                </a:solidFill>
                <a:latin typeface="Gill Sans"/>
                <a:ea typeface="Gill Sans"/>
                <a:cs typeface="Gill Sans"/>
                <a:sym typeface="Gill Sans"/>
              </a:defRPr>
            </a:lvl6pPr>
            <a:lvl7pPr marR="0" lvl="6" algn="l" rtl="0">
              <a:spcBef>
                <a:spcPts val="0"/>
              </a:spcBef>
              <a:spcAft>
                <a:spcPts val="0"/>
              </a:spcAft>
              <a:buSzPts val="1100"/>
              <a:buNone/>
              <a:defRPr sz="1867" b="0" i="0" u="none" strike="noStrike" cap="none">
                <a:solidFill>
                  <a:schemeClr val="lt1"/>
                </a:solidFill>
                <a:latin typeface="Gill Sans"/>
                <a:ea typeface="Gill Sans"/>
                <a:cs typeface="Gill Sans"/>
                <a:sym typeface="Gill Sans"/>
              </a:defRPr>
            </a:lvl7pPr>
            <a:lvl8pPr marR="0" lvl="7" algn="l" rtl="0">
              <a:spcBef>
                <a:spcPts val="0"/>
              </a:spcBef>
              <a:spcAft>
                <a:spcPts val="0"/>
              </a:spcAft>
              <a:buSzPts val="1100"/>
              <a:buNone/>
              <a:defRPr sz="1867" b="0" i="0" u="none" strike="noStrike" cap="none">
                <a:solidFill>
                  <a:schemeClr val="lt1"/>
                </a:solidFill>
                <a:latin typeface="Gill Sans"/>
                <a:ea typeface="Gill Sans"/>
                <a:cs typeface="Gill Sans"/>
                <a:sym typeface="Gill Sans"/>
              </a:defRPr>
            </a:lvl8pPr>
            <a:lvl9pPr marR="0" lvl="8" algn="l" rtl="0">
              <a:spcBef>
                <a:spcPts val="0"/>
              </a:spcBef>
              <a:spcAft>
                <a:spcPts val="0"/>
              </a:spcAft>
              <a:buSzPts val="1100"/>
              <a:buNone/>
              <a:defRPr sz="1867" b="0" i="0" u="none" strike="noStrike" cap="none">
                <a:solidFill>
                  <a:schemeClr val="lt1"/>
                </a:solidFill>
                <a:latin typeface="Gill Sans"/>
                <a:ea typeface="Gill Sans"/>
                <a:cs typeface="Gill Sans"/>
                <a:sym typeface="Gill Sans"/>
              </a:defRPr>
            </a:lvl9pPr>
          </a:lstStyle>
          <a:p>
            <a:endParaRPr/>
          </a:p>
        </p:txBody>
      </p:sp>
      <p:sp>
        <p:nvSpPr>
          <p:cNvPr id="55" name="Google Shape;55;p13"/>
          <p:cNvSpPr>
            <a:spLocks noGrp="1"/>
          </p:cNvSpPr>
          <p:nvPr>
            <p:ph type="sldNum" idx="12"/>
          </p:nvPr>
        </p:nvSpPr>
        <p:spPr>
          <a:xfrm>
            <a:off x="10758921" y="6217920"/>
            <a:ext cx="365760" cy="365760"/>
          </a:xfrm>
          <a:prstGeom prst="ellipse">
            <a:avLst/>
          </a:prstGeom>
          <a:solidFill>
            <a:srgbClr val="1D1D1D">
              <a:alpha val="69803"/>
            </a:srgbClr>
          </a:solidFill>
          <a:ln>
            <a:noFill/>
          </a:ln>
        </p:spPr>
        <p:txBody>
          <a:bodyPr spcFirstLastPara="1" wrap="square" lIns="13700" tIns="34275" rIns="13700" bIns="34275" anchor="ctr" anchorCtr="0">
            <a:noAutofit/>
          </a:bodyPr>
          <a:lstStyle>
            <a:lvl1pPr marL="0" marR="0" lvl="0" indent="0" algn="ctr" rtl="0">
              <a:spcBef>
                <a:spcPts val="0"/>
              </a:spcBef>
              <a:buNone/>
              <a:defRPr sz="1067" b="0" i="0" u="none" strike="noStrike" cap="none">
                <a:solidFill>
                  <a:srgbClr val="FFFFFF"/>
                </a:solidFill>
                <a:latin typeface="Gill Sans"/>
                <a:ea typeface="Gill Sans"/>
                <a:cs typeface="Gill Sans"/>
                <a:sym typeface="Gill Sans"/>
              </a:defRPr>
            </a:lvl1pPr>
            <a:lvl2pPr marL="0" marR="0" lvl="1" indent="0" algn="ctr" rtl="0">
              <a:spcBef>
                <a:spcPts val="0"/>
              </a:spcBef>
              <a:buNone/>
              <a:defRPr sz="1067" b="0" i="0" u="none" strike="noStrike" cap="none">
                <a:solidFill>
                  <a:srgbClr val="FFFFFF"/>
                </a:solidFill>
                <a:latin typeface="Gill Sans"/>
                <a:ea typeface="Gill Sans"/>
                <a:cs typeface="Gill Sans"/>
                <a:sym typeface="Gill Sans"/>
              </a:defRPr>
            </a:lvl2pPr>
            <a:lvl3pPr marL="0" marR="0" lvl="2" indent="0" algn="ctr" rtl="0">
              <a:spcBef>
                <a:spcPts val="0"/>
              </a:spcBef>
              <a:buNone/>
              <a:defRPr sz="1067" b="0" i="0" u="none" strike="noStrike" cap="none">
                <a:solidFill>
                  <a:srgbClr val="FFFFFF"/>
                </a:solidFill>
                <a:latin typeface="Gill Sans"/>
                <a:ea typeface="Gill Sans"/>
                <a:cs typeface="Gill Sans"/>
                <a:sym typeface="Gill Sans"/>
              </a:defRPr>
            </a:lvl3pPr>
            <a:lvl4pPr marL="0" marR="0" lvl="3" indent="0" algn="ctr" rtl="0">
              <a:spcBef>
                <a:spcPts val="0"/>
              </a:spcBef>
              <a:buNone/>
              <a:defRPr sz="1067" b="0" i="0" u="none" strike="noStrike" cap="none">
                <a:solidFill>
                  <a:srgbClr val="FFFFFF"/>
                </a:solidFill>
                <a:latin typeface="Gill Sans"/>
                <a:ea typeface="Gill Sans"/>
                <a:cs typeface="Gill Sans"/>
                <a:sym typeface="Gill Sans"/>
              </a:defRPr>
            </a:lvl4pPr>
            <a:lvl5pPr marL="0" marR="0" lvl="4" indent="0" algn="ctr" rtl="0">
              <a:spcBef>
                <a:spcPts val="0"/>
              </a:spcBef>
              <a:buNone/>
              <a:defRPr sz="1067" b="0" i="0" u="none" strike="noStrike" cap="none">
                <a:solidFill>
                  <a:srgbClr val="FFFFFF"/>
                </a:solidFill>
                <a:latin typeface="Gill Sans"/>
                <a:ea typeface="Gill Sans"/>
                <a:cs typeface="Gill Sans"/>
                <a:sym typeface="Gill Sans"/>
              </a:defRPr>
            </a:lvl5pPr>
            <a:lvl6pPr marL="0" marR="0" lvl="5" indent="0" algn="ctr" rtl="0">
              <a:spcBef>
                <a:spcPts val="0"/>
              </a:spcBef>
              <a:buNone/>
              <a:defRPr sz="1067" b="0" i="0" u="none" strike="noStrike" cap="none">
                <a:solidFill>
                  <a:srgbClr val="FFFFFF"/>
                </a:solidFill>
                <a:latin typeface="Gill Sans"/>
                <a:ea typeface="Gill Sans"/>
                <a:cs typeface="Gill Sans"/>
                <a:sym typeface="Gill Sans"/>
              </a:defRPr>
            </a:lvl6pPr>
            <a:lvl7pPr marL="0" marR="0" lvl="6" indent="0" algn="ctr" rtl="0">
              <a:spcBef>
                <a:spcPts val="0"/>
              </a:spcBef>
              <a:buNone/>
              <a:defRPr sz="1067" b="0" i="0" u="none" strike="noStrike" cap="none">
                <a:solidFill>
                  <a:srgbClr val="FFFFFF"/>
                </a:solidFill>
                <a:latin typeface="Gill Sans"/>
                <a:ea typeface="Gill Sans"/>
                <a:cs typeface="Gill Sans"/>
                <a:sym typeface="Gill Sans"/>
              </a:defRPr>
            </a:lvl7pPr>
            <a:lvl8pPr marL="0" marR="0" lvl="7" indent="0" algn="ctr" rtl="0">
              <a:spcBef>
                <a:spcPts val="0"/>
              </a:spcBef>
              <a:buNone/>
              <a:defRPr sz="1067" b="0" i="0" u="none" strike="noStrike" cap="none">
                <a:solidFill>
                  <a:srgbClr val="FFFFFF"/>
                </a:solidFill>
                <a:latin typeface="Gill Sans"/>
                <a:ea typeface="Gill Sans"/>
                <a:cs typeface="Gill Sans"/>
                <a:sym typeface="Gill Sans"/>
              </a:defRPr>
            </a:lvl8pPr>
            <a:lvl9pPr marL="0" marR="0" lvl="8" indent="0" algn="ctr" rtl="0">
              <a:spcBef>
                <a:spcPts val="0"/>
              </a:spcBef>
              <a:buNone/>
              <a:defRPr sz="1067" b="0" i="0" u="none" strike="noStrike" cap="none">
                <a:solidFill>
                  <a:srgbClr val="FFFFFF"/>
                </a:solidFill>
                <a:latin typeface="Gill Sans"/>
                <a:ea typeface="Gill Sans"/>
                <a:cs typeface="Gill Sans"/>
                <a:sym typeface="Gill Sans"/>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268883793"/>
      </p:ext>
    </p:extLst>
  </p:cSld>
  <p:clrMap bg1="lt1" tx1="dk1" bg2="dk2" tx2="lt2" accent1="accent1" accent2="accent2" accent3="accent3" accent4="accent4" accent5="accent5" accent6="accent6" hlink="hlink" folHlink="folHlink"/>
  <p:sldLayoutIdLst>
    <p:sldLayoutId id="2147483684"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19.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20.xml"/><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20.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0.xml"/><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0.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0.xml"/><Relationship Id="rId5" Type="http://schemas.openxmlformats.org/officeDocument/2006/relationships/hyperlink" Target="https://creativecommons.org/licenses/by-nc-nd/3.0/" TargetMode="External"/><Relationship Id="rId4" Type="http://schemas.openxmlformats.org/officeDocument/2006/relationships/hyperlink" Target="https://iris.peabody.vanderbilt.edu/module/dbi1/cresource/q2/p07/"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5.xml"/><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6.xml"/><Relationship Id="rId1" Type="http://schemas.openxmlformats.org/officeDocument/2006/relationships/slideLayout" Target="../slideLayouts/slideLayout30.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30.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30.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30.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30.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30.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30.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30.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4.xml"/><Relationship Id="rId1" Type="http://schemas.openxmlformats.org/officeDocument/2006/relationships/slideLayout" Target="../slideLayouts/slideLayout30.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5.xml"/><Relationship Id="rId1" Type="http://schemas.openxmlformats.org/officeDocument/2006/relationships/slideLayout" Target="../slideLayouts/slideLayout30.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6.xml"/><Relationship Id="rId1" Type="http://schemas.openxmlformats.org/officeDocument/2006/relationships/slideLayout" Target="../slideLayouts/slideLayout30.xml"/></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7.xml"/><Relationship Id="rId1" Type="http://schemas.openxmlformats.org/officeDocument/2006/relationships/slideLayout" Target="../slideLayouts/slideLayout30.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8.xml"/><Relationship Id="rId1" Type="http://schemas.openxmlformats.org/officeDocument/2006/relationships/slideLayout" Target="../slideLayouts/slideLayout30.xml"/></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9.xml"/><Relationship Id="rId1" Type="http://schemas.openxmlformats.org/officeDocument/2006/relationships/slideLayout" Target="../slideLayouts/slideLayout30.xml"/></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0.xml"/><Relationship Id="rId1" Type="http://schemas.openxmlformats.org/officeDocument/2006/relationships/slideLayout" Target="../slideLayouts/slideLayout30.xml"/></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1.xml"/><Relationship Id="rId1" Type="http://schemas.openxmlformats.org/officeDocument/2006/relationships/slideLayout" Target="../slideLayouts/slideLayout30.xml"/></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4.jpeg"/></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36.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49.jpeg"/><Relationship Id="rId5" Type="http://schemas.openxmlformats.org/officeDocument/2006/relationships/image" Target="../media/image48.png"/><Relationship Id="rId4" Type="http://schemas.openxmlformats.org/officeDocument/2006/relationships/image" Target="../media/image47.png"/></Relationships>
</file>

<file path=ppt/slides/_rels/slide37.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image" Target="../media/image51.png"/><Relationship Id="rId7" Type="http://schemas.openxmlformats.org/officeDocument/2006/relationships/image" Target="../media/image47.pn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48.png"/><Relationship Id="rId4" Type="http://schemas.openxmlformats.org/officeDocument/2006/relationships/image" Target="../media/image46.png"/></Relationships>
</file>

<file path=ppt/slides/_rels/slide38.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49.jpeg"/><Relationship Id="rId5" Type="http://schemas.openxmlformats.org/officeDocument/2006/relationships/image" Target="../media/image48.png"/><Relationship Id="rId4" Type="http://schemas.openxmlformats.org/officeDocument/2006/relationships/image" Target="../media/image47.png"/></Relationships>
</file>

<file path=ppt/slides/_rels/slide39.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7.png"/><Relationship Id="rId7" Type="http://schemas.openxmlformats.org/officeDocument/2006/relationships/image" Target="../media/image46.png"/><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49.jpeg"/><Relationship Id="rId4" Type="http://schemas.openxmlformats.org/officeDocument/2006/relationships/image" Target="../media/image48.png"/></Relationships>
</file>

<file path=ppt/slides/_rels/slide40.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51.png"/><Relationship Id="rId7" Type="http://schemas.openxmlformats.org/officeDocument/2006/relationships/image" Target="../media/image50.pn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49.jpeg"/><Relationship Id="rId5" Type="http://schemas.openxmlformats.org/officeDocument/2006/relationships/image" Target="../media/image48.png"/><Relationship Id="rId4" Type="http://schemas.openxmlformats.org/officeDocument/2006/relationships/image" Target="../media/image47.png"/></Relationships>
</file>

<file path=ppt/slides/_rels/slide41.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51.png"/><Relationship Id="rId7" Type="http://schemas.openxmlformats.org/officeDocument/2006/relationships/image" Target="../media/image50.pn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49.jpeg"/><Relationship Id="rId5" Type="http://schemas.openxmlformats.org/officeDocument/2006/relationships/image" Target="../media/image48.png"/><Relationship Id="rId4" Type="http://schemas.openxmlformats.org/officeDocument/2006/relationships/image" Target="../media/image47.png"/></Relationships>
</file>

<file path=ppt/slides/_rels/slide4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3.xml"/><Relationship Id="rId1" Type="http://schemas.openxmlformats.org/officeDocument/2006/relationships/slideLayout" Target="../slideLayouts/slideLayout7.xml"/><Relationship Id="rId5" Type="http://schemas.openxmlformats.org/officeDocument/2006/relationships/image" Target="../media/image55.png"/><Relationship Id="rId4" Type="http://schemas.openxmlformats.org/officeDocument/2006/relationships/image" Target="../media/image54.png"/></Relationships>
</file>

<file path=ppt/slides/_rels/slide4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4.xml"/><Relationship Id="rId1" Type="http://schemas.openxmlformats.org/officeDocument/2006/relationships/slideLayout" Target="../slideLayouts/slideLayout7.xml"/><Relationship Id="rId5" Type="http://schemas.openxmlformats.org/officeDocument/2006/relationships/image" Target="../media/image55.png"/><Relationship Id="rId4" Type="http://schemas.openxmlformats.org/officeDocument/2006/relationships/image" Target="../media/image54.png"/></Relationships>
</file>

<file path=ppt/slides/_rels/slide4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5.xml"/><Relationship Id="rId1" Type="http://schemas.openxmlformats.org/officeDocument/2006/relationships/slideLayout" Target="../slideLayouts/slideLayout7.xml"/><Relationship Id="rId5" Type="http://schemas.openxmlformats.org/officeDocument/2006/relationships/image" Target="../media/image53.png"/><Relationship Id="rId4" Type="http://schemas.openxmlformats.org/officeDocument/2006/relationships/image" Target="../media/image54.png"/></Relationships>
</file>

<file path=ppt/slides/_rels/slide4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6.xml"/><Relationship Id="rId1" Type="http://schemas.openxmlformats.org/officeDocument/2006/relationships/slideLayout" Target="../slideLayouts/slideLayout7.xml"/><Relationship Id="rId5" Type="http://schemas.openxmlformats.org/officeDocument/2006/relationships/image" Target="../media/image53.png"/><Relationship Id="rId4" Type="http://schemas.openxmlformats.org/officeDocument/2006/relationships/image" Target="../media/image54.png"/></Relationships>
</file>

<file path=ppt/slides/_rels/slide4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7.xml"/><Relationship Id="rId1" Type="http://schemas.openxmlformats.org/officeDocument/2006/relationships/slideLayout" Target="../slideLayouts/slideLayout7.xml"/><Relationship Id="rId5" Type="http://schemas.openxmlformats.org/officeDocument/2006/relationships/image" Target="../media/image54.png"/><Relationship Id="rId4" Type="http://schemas.openxmlformats.org/officeDocument/2006/relationships/image" Target="../media/image53.png"/></Relationships>
</file>

<file path=ppt/slides/_rels/slide4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8.xml"/><Relationship Id="rId1" Type="http://schemas.openxmlformats.org/officeDocument/2006/relationships/slideLayout" Target="../slideLayouts/slideLayout7.xml"/><Relationship Id="rId5" Type="http://schemas.openxmlformats.org/officeDocument/2006/relationships/image" Target="../media/image54.png"/><Relationship Id="rId4" Type="http://schemas.openxmlformats.org/officeDocument/2006/relationships/image" Target="../media/image53.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5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52.xml.rels><?xml version="1.0" encoding="UTF-8" standalone="yes"?>
<Relationships xmlns="http://schemas.openxmlformats.org/package/2006/relationships"><Relationship Id="rId8" Type="http://schemas.openxmlformats.org/officeDocument/2006/relationships/hyperlink" Target="https://elearningindustry.com/adaptive-learning-in-corporate-" TargetMode="External"/><Relationship Id="rId13" Type="http://schemas.openxmlformats.org/officeDocument/2006/relationships/hyperlink" Target="https://voxy.com/features/personalized-units/" TargetMode="External"/><Relationship Id="rId3" Type="http://schemas.openxmlformats.org/officeDocument/2006/relationships/image" Target="../media/image3.png"/><Relationship Id="rId7" Type="http://schemas.openxmlformats.org/officeDocument/2006/relationships/hyperlink" Target="https://er.educause.edu/articles/2020/4/adaptive-learning-implementation-scaling-and-lessons-learned" TargetMode="External"/><Relationship Id="rId12" Type="http://schemas.openxmlformats.org/officeDocument/2006/relationships/hyperlink" Target="https://coursemethod.com/adaptive-learning-examples.html" TargetMode="External"/><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hyperlink" Target="https://www.edsurge.com/news/2016-05-10-empowering-educators-means-decoding-adaptive-learning" TargetMode="External"/><Relationship Id="rId11" Type="http://schemas.openxmlformats.org/officeDocument/2006/relationships/hyperlink" Target="https://learn.mheducation.com/rs/303-FKF-702/images/connect-effectiveness.pdf" TargetMode="External"/><Relationship Id="rId5" Type="http://schemas.openxmlformats.org/officeDocument/2006/relationships/hyperlink" Target="https://library.educause.edu/-/media/files/library/2020/3/2020_horizon_report_pdf.pdf" TargetMode="External"/><Relationship Id="rId10" Type="http://schemas.openxmlformats.org/officeDocument/2006/relationships/hyperlink" Target="https://www.thetechedvocate.org/5-things-know-adaptive-learning/" TargetMode="External"/><Relationship Id="rId4" Type="http://schemas.openxmlformats.org/officeDocument/2006/relationships/hyperlink" Target="https://www.edsurge.com/news/2020-05-18-scoot-on-over-act-acquires-adaptive-learning-platform-scootpad" TargetMode="External"/><Relationship Id="rId9" Type="http://schemas.openxmlformats.org/officeDocument/2006/relationships/hyperlink" Target="https://elearningindustry.com/adaptive-learning-for-schools-colleges" TargetMode="External"/><Relationship Id="rId14" Type="http://schemas.openxmlformats.org/officeDocument/2006/relationships/hyperlink" Target="https://www.edsurge.com/news/2020-01-22-pearson-bets-on-adaptive-learning-again-with-25m-acquisition-of-smart-sparrow"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ultiple screen sizes of various electronic devices">
            <a:extLst>
              <a:ext uri="{FF2B5EF4-FFF2-40B4-BE49-F238E27FC236}">
                <a16:creationId xmlns:a16="http://schemas.microsoft.com/office/drawing/2014/main" id="{1EFC1160-9B9D-A14D-974A-D8D25AF641C6}"/>
              </a:ext>
            </a:extLst>
          </p:cNvPr>
          <p:cNvPicPr>
            <a:picLocks noChangeAspect="1" noChangeArrowheads="1"/>
          </p:cNvPicPr>
          <p:nvPr/>
        </p:nvPicPr>
        <p:blipFill rotWithShape="1">
          <a:blip r:embed="rId3">
            <a:alphaModFix amt="77000"/>
            <a:extLst>
              <a:ext uri="{28A0092B-C50C-407E-A947-70E740481C1C}">
                <a14:useLocalDpi xmlns:a14="http://schemas.microsoft.com/office/drawing/2010/main" val="0"/>
              </a:ext>
            </a:extLst>
          </a:blip>
          <a:srcRect l="7072" t="8630" r="2370"/>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D35F3BF-BA06-094C-819C-E77B5BD22E1F}"/>
              </a:ext>
            </a:extLst>
          </p:cNvPr>
          <p:cNvSpPr>
            <a:spLocks noGrp="1"/>
          </p:cNvSpPr>
          <p:nvPr>
            <p:ph type="ctrTitle"/>
          </p:nvPr>
        </p:nvSpPr>
        <p:spPr>
          <a:xfrm>
            <a:off x="6096000" y="323048"/>
            <a:ext cx="5895456" cy="2854105"/>
          </a:xfrm>
          <a:solidFill>
            <a:srgbClr val="FFFFFF">
              <a:alpha val="54000"/>
            </a:srgbClr>
          </a:solidFill>
        </p:spPr>
        <p:txBody>
          <a:bodyPr>
            <a:normAutofit/>
          </a:bodyPr>
          <a:lstStyle/>
          <a:p>
            <a:pPr>
              <a:lnSpc>
                <a:spcPct val="90000"/>
              </a:lnSpc>
            </a:pPr>
            <a:r>
              <a:rPr lang="en-US" sz="5400" dirty="0"/>
              <a:t>Personalized and Adaptive Learning</a:t>
            </a:r>
            <a:endParaRPr lang="en-US" sz="5400" i="1" dirty="0"/>
          </a:p>
        </p:txBody>
      </p:sp>
      <p:sp>
        <p:nvSpPr>
          <p:cNvPr id="156" name="Title 1">
            <a:extLst>
              <a:ext uri="{FF2B5EF4-FFF2-40B4-BE49-F238E27FC236}">
                <a16:creationId xmlns:a16="http://schemas.microsoft.com/office/drawing/2014/main" id="{1F41CE94-C5C9-524E-94E9-6DF615E375AC}"/>
              </a:ext>
            </a:extLst>
          </p:cNvPr>
          <p:cNvSpPr txBox="1">
            <a:spLocks/>
          </p:cNvSpPr>
          <p:nvPr/>
        </p:nvSpPr>
        <p:spPr>
          <a:xfrm>
            <a:off x="6096000" y="4231037"/>
            <a:ext cx="5895456" cy="2195511"/>
          </a:xfrm>
          <a:prstGeom prst="rect">
            <a:avLst/>
          </a:prstGeom>
          <a:solidFill>
            <a:srgbClr val="FFFFFF">
              <a:alpha val="67000"/>
            </a:srgbClr>
          </a:solidFill>
          <a:ln w="38100" cap="flat" cmpd="sng">
            <a:solidFill>
              <a:srgbClr val="404040"/>
            </a:solidFill>
            <a:prstDash val="solid"/>
            <a:round/>
            <a:headEnd type="none" w="sm" len="sm"/>
            <a:tailEnd type="none" w="sm" len="sm"/>
          </a:ln>
        </p:spPr>
        <p:txBody>
          <a:bodyPr spcFirstLastPara="1" wrap="square" lIns="274300" tIns="182875" rIns="274300" bIns="182875" anchor="ctr" anchorCtr="1">
            <a:normAutofit lnSpcReduction="10000"/>
          </a:bodyPr>
          <a:lstStyle>
            <a:defPPr marR="0" lvl="0" algn="l" rtl="0">
              <a:lnSpc>
                <a:spcPct val="100000"/>
              </a:lnSpc>
              <a:spcBef>
                <a:spcPts val="0"/>
              </a:spcBef>
              <a:spcAft>
                <a:spcPts val="0"/>
              </a:spcAft>
            </a:defPPr>
            <a:lvl1pPr marR="0" lvl="0" algn="ctr" rtl="0">
              <a:lnSpc>
                <a:spcPct val="90000"/>
              </a:lnSpc>
              <a:spcBef>
                <a:spcPts val="0"/>
              </a:spcBef>
              <a:spcAft>
                <a:spcPts val="0"/>
              </a:spcAft>
              <a:buClr>
                <a:srgbClr val="262626"/>
              </a:buClr>
              <a:buSzPts val="3800"/>
              <a:buFont typeface="Gill Sans"/>
              <a:buNone/>
              <a:defRPr sz="3800" b="0" i="0" u="none" strike="noStrike" cap="none">
                <a:solidFill>
                  <a:srgbClr val="262626"/>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defTabSz="914400"/>
            <a:r>
              <a:rPr lang="en-US" sz="2400" i="1" kern="0" dirty="0"/>
              <a:t>Giancarlo Perez</a:t>
            </a:r>
          </a:p>
          <a:p>
            <a:pPr defTabSz="914400"/>
            <a:r>
              <a:rPr lang="en-US" sz="2400" i="1" kern="0" dirty="0"/>
              <a:t>Patricia Peterson-Bland</a:t>
            </a:r>
          </a:p>
          <a:p>
            <a:pPr defTabSz="914400"/>
            <a:r>
              <a:rPr lang="en-US" sz="2400" i="1" kern="0" dirty="0" err="1"/>
              <a:t>Filiz</a:t>
            </a:r>
            <a:r>
              <a:rPr lang="en-US" sz="2400" i="1" kern="0" dirty="0"/>
              <a:t> </a:t>
            </a:r>
            <a:r>
              <a:rPr lang="en-US" sz="2400" i="1" kern="0" dirty="0" err="1"/>
              <a:t>Zeybek</a:t>
            </a:r>
            <a:endParaRPr lang="en-US" sz="2400" i="1" kern="0" dirty="0"/>
          </a:p>
          <a:p>
            <a:pPr defTabSz="914400"/>
            <a:endParaRPr lang="en-US" sz="2400" i="1" kern="0" dirty="0"/>
          </a:p>
          <a:p>
            <a:pPr defTabSz="914400"/>
            <a:r>
              <a:rPr lang="en-US" sz="2400" i="1" kern="0" dirty="0"/>
              <a:t>EDTC 805 Cross Discipline Studies</a:t>
            </a:r>
            <a:br>
              <a:rPr lang="en-US" sz="2400" i="1" kern="0" dirty="0"/>
            </a:br>
            <a:r>
              <a:rPr lang="en-US" sz="2400" i="1" kern="0" dirty="0"/>
              <a:t>Dr. Laura </a:t>
            </a:r>
            <a:r>
              <a:rPr lang="en-US" sz="2400" i="1" kern="0" dirty="0" err="1"/>
              <a:t>Zieger</a:t>
            </a:r>
            <a:endParaRPr lang="en-US" sz="2400" i="1" kern="0" dirty="0"/>
          </a:p>
        </p:txBody>
      </p:sp>
    </p:spTree>
    <p:extLst>
      <p:ext uri="{BB962C8B-B14F-4D97-AF65-F5344CB8AC3E}">
        <p14:creationId xmlns:p14="http://schemas.microsoft.com/office/powerpoint/2010/main" val="33783279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5B973-7948-DD4C-8DD9-A49D5EE011F6}"/>
              </a:ext>
            </a:extLst>
          </p:cNvPr>
          <p:cNvSpPr>
            <a:spLocks noGrp="1"/>
          </p:cNvSpPr>
          <p:nvPr>
            <p:ph type="title"/>
          </p:nvPr>
        </p:nvSpPr>
        <p:spPr>
          <a:xfrm>
            <a:off x="808523" y="1763381"/>
            <a:ext cx="4494998" cy="1134640"/>
          </a:xfrm>
        </p:spPr>
        <p:txBody>
          <a:bodyPr/>
          <a:lstStyle/>
          <a:p>
            <a:r>
              <a:rPr lang="en-US" dirty="0"/>
              <a:t>Personalized and Adaptive Learning</a:t>
            </a:r>
          </a:p>
        </p:txBody>
      </p:sp>
      <p:sp>
        <p:nvSpPr>
          <p:cNvPr id="4" name="Text Placeholder 3">
            <a:extLst>
              <a:ext uri="{FF2B5EF4-FFF2-40B4-BE49-F238E27FC236}">
                <a16:creationId xmlns:a16="http://schemas.microsoft.com/office/drawing/2014/main" id="{AE8D9364-0E1D-9349-ABC0-BF9A9A7FA34B}"/>
              </a:ext>
            </a:extLst>
          </p:cNvPr>
          <p:cNvSpPr>
            <a:spLocks noGrp="1"/>
          </p:cNvSpPr>
          <p:nvPr>
            <p:ph type="body" idx="1"/>
          </p:nvPr>
        </p:nvSpPr>
        <p:spPr>
          <a:xfrm>
            <a:off x="1115568" y="3324386"/>
            <a:ext cx="3794760" cy="2194037"/>
          </a:xfrm>
        </p:spPr>
        <p:txBody>
          <a:bodyPr>
            <a:normAutofit fontScale="92500"/>
          </a:bodyPr>
          <a:lstStyle/>
          <a:p>
            <a:r>
              <a:rPr lang="en-US" sz="2400" dirty="0"/>
              <a:t>Origins of Adaptive Learning</a:t>
            </a:r>
          </a:p>
          <a:p>
            <a:r>
              <a:rPr lang="en-US" sz="2400" dirty="0"/>
              <a:t>Benefits and Challenges</a:t>
            </a:r>
          </a:p>
          <a:p>
            <a:r>
              <a:rPr lang="en-US" sz="2400" dirty="0"/>
              <a:t>Application in Learning</a:t>
            </a:r>
          </a:p>
          <a:p>
            <a:r>
              <a:rPr lang="en-US" sz="2400" dirty="0"/>
              <a:t>Future of Adaptive Learning</a:t>
            </a:r>
          </a:p>
        </p:txBody>
      </p:sp>
      <p:pic>
        <p:nvPicPr>
          <p:cNvPr id="5" name="Picture 2" descr="Adaptive Learning Is The Future Of Education">
            <a:extLst>
              <a:ext uri="{FF2B5EF4-FFF2-40B4-BE49-F238E27FC236}">
                <a16:creationId xmlns:a16="http://schemas.microsoft.com/office/drawing/2014/main" id="{91C8D2D1-54E3-6946-8EC3-61C4C7F7D85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493" t="-238" r="17643" b="238"/>
          <a:stretch/>
        </p:blipFill>
        <p:spPr bwMode="auto">
          <a:xfrm>
            <a:off x="6095999" y="0"/>
            <a:ext cx="609600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68723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102"/>
        <p:cNvGrpSpPr/>
        <p:nvPr/>
      </p:nvGrpSpPr>
      <p:grpSpPr>
        <a:xfrm>
          <a:off x="0" y="0"/>
          <a:ext cx="0" cy="0"/>
          <a:chOff x="0" y="0"/>
          <a:chExt cx="0" cy="0"/>
        </a:xfrm>
      </p:grpSpPr>
      <p:pic>
        <p:nvPicPr>
          <p:cNvPr id="103" name="Google Shape;103;p1"/>
          <p:cNvPicPr preferRelativeResize="0"/>
          <p:nvPr/>
        </p:nvPicPr>
        <p:blipFill rotWithShape="1">
          <a:blip r:embed="rId3">
            <a:alphaModFix/>
          </a:blip>
          <a:srcRect t="23974" b="19844"/>
          <a:stretch/>
        </p:blipFill>
        <p:spPr>
          <a:xfrm>
            <a:off x="20" y="10"/>
            <a:ext cx="12191980" cy="4571990"/>
          </a:xfrm>
          <a:prstGeom prst="rect">
            <a:avLst/>
          </a:prstGeom>
          <a:noFill/>
          <a:ln>
            <a:noFill/>
          </a:ln>
        </p:spPr>
      </p:pic>
      <p:sp>
        <p:nvSpPr>
          <p:cNvPr id="104" name="Google Shape;104;p1"/>
          <p:cNvSpPr txBox="1">
            <a:spLocks noGrp="1"/>
          </p:cNvSpPr>
          <p:nvPr>
            <p:ph type="ctrTitle"/>
          </p:nvPr>
        </p:nvSpPr>
        <p:spPr>
          <a:xfrm>
            <a:off x="1600200" y="3753529"/>
            <a:ext cx="8991600" cy="1645759"/>
          </a:xfrm>
          <a:prstGeom prst="rect">
            <a:avLst/>
          </a:prstGeom>
          <a:solidFill>
            <a:srgbClr val="FFFFFF"/>
          </a:solidFill>
          <a:ln w="38100" cap="flat" cmpd="sng">
            <a:solidFill>
              <a:srgbClr val="404040"/>
            </a:solidFill>
            <a:prstDash val="solid"/>
            <a:round/>
            <a:headEnd type="none" w="sm" len="sm"/>
            <a:tailEnd type="none" w="sm" len="sm"/>
          </a:ln>
        </p:spPr>
        <p:txBody>
          <a:bodyPr spcFirstLastPara="1" wrap="square" lIns="274300" tIns="182875" rIns="274300" bIns="182875" anchor="ctr" anchorCtr="1">
            <a:normAutofit/>
          </a:bodyPr>
          <a:lstStyle/>
          <a:p>
            <a:pPr marL="0" lvl="0" indent="0" algn="ctr" rtl="0">
              <a:lnSpc>
                <a:spcPct val="90000"/>
              </a:lnSpc>
              <a:spcBef>
                <a:spcPts val="0"/>
              </a:spcBef>
              <a:spcAft>
                <a:spcPts val="0"/>
              </a:spcAft>
              <a:buClr>
                <a:srgbClr val="262626"/>
              </a:buClr>
              <a:buSzPts val="3800"/>
              <a:buFont typeface="Gill Sans"/>
              <a:buNone/>
            </a:pPr>
            <a:r>
              <a:rPr lang="en-US"/>
              <a:t>ORIGINS OF ADAPTIVE LEARNING</a:t>
            </a:r>
            <a:endParaRPr/>
          </a:p>
        </p:txBody>
      </p:sp>
      <p:sp>
        <p:nvSpPr>
          <p:cNvPr id="105" name="Google Shape;105;p1"/>
          <p:cNvSpPr txBox="1">
            <a:spLocks noGrp="1"/>
          </p:cNvSpPr>
          <p:nvPr>
            <p:ph type="subTitle" idx="1"/>
          </p:nvPr>
        </p:nvSpPr>
        <p:spPr>
          <a:xfrm>
            <a:off x="2695194" y="5704731"/>
            <a:ext cx="6801612" cy="513189"/>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SzPts val="2000"/>
              <a:buNone/>
            </a:pPr>
            <a:r>
              <a:rPr lang="en-US"/>
              <a:t>WHAT IS ADAPTIVE LEARNING?</a:t>
            </a:r>
            <a:endParaRPr/>
          </a:p>
        </p:txBody>
      </p:sp>
    </p:spTree>
    <p:extLst>
      <p:ext uri="{BB962C8B-B14F-4D97-AF65-F5344CB8AC3E}">
        <p14:creationId xmlns:p14="http://schemas.microsoft.com/office/powerpoint/2010/main" val="30883388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10"/>
        <p:cNvGrpSpPr/>
        <p:nvPr/>
      </p:nvGrpSpPr>
      <p:grpSpPr>
        <a:xfrm>
          <a:off x="0" y="0"/>
          <a:ext cx="0" cy="0"/>
          <a:chOff x="0" y="0"/>
          <a:chExt cx="0" cy="0"/>
        </a:xfrm>
      </p:grpSpPr>
      <p:sp>
        <p:nvSpPr>
          <p:cNvPr id="111" name="Google Shape;111;p2"/>
          <p:cNvSpPr txBox="1">
            <a:spLocks noGrp="1"/>
          </p:cNvSpPr>
          <p:nvPr>
            <p:ph type="title"/>
          </p:nvPr>
        </p:nvSpPr>
        <p:spPr>
          <a:xfrm>
            <a:off x="6641522" y="427092"/>
            <a:ext cx="4793700" cy="1188600"/>
          </a:xfrm>
          <a:prstGeom prst="rect">
            <a:avLst/>
          </a:prstGeom>
          <a:solidFill>
            <a:srgbClr val="FFFFFF"/>
          </a:solidFill>
          <a:ln w="9525" cap="flat" cmpd="sng">
            <a:solidFill>
              <a:srgbClr val="404040"/>
            </a:solidFill>
            <a:prstDash val="solid"/>
            <a:round/>
            <a:headEnd type="none" w="sm" len="sm"/>
            <a:tailEnd type="none" w="sm" len="sm"/>
          </a:ln>
        </p:spPr>
        <p:txBody>
          <a:bodyPr spcFirstLastPara="1" wrap="square" lIns="182875" tIns="182875" rIns="182875" bIns="182875" anchor="ctr" anchorCtr="1">
            <a:normAutofit/>
          </a:bodyPr>
          <a:lstStyle/>
          <a:p>
            <a:pPr marL="0" lvl="0" indent="0" algn="ctr" rtl="0">
              <a:lnSpc>
                <a:spcPct val="90000"/>
              </a:lnSpc>
              <a:spcBef>
                <a:spcPts val="0"/>
              </a:spcBef>
              <a:spcAft>
                <a:spcPts val="0"/>
              </a:spcAft>
              <a:buClr>
                <a:srgbClr val="262626"/>
              </a:buClr>
              <a:buSzPts val="2400"/>
              <a:buFont typeface="Gill Sans"/>
              <a:buNone/>
            </a:pPr>
            <a:r>
              <a:rPr lang="en-US" sz="2400" b="1">
                <a:solidFill>
                  <a:srgbClr val="262626"/>
                </a:solidFill>
              </a:rPr>
              <a:t>WHO WAS B.F. SKINNER?</a:t>
            </a:r>
            <a:br>
              <a:rPr lang="en-US" sz="2400" b="1">
                <a:solidFill>
                  <a:srgbClr val="262626"/>
                </a:solidFill>
              </a:rPr>
            </a:br>
            <a:endParaRPr sz="2400">
              <a:solidFill>
                <a:srgbClr val="262626"/>
              </a:solidFill>
            </a:endParaRPr>
          </a:p>
        </p:txBody>
      </p:sp>
      <p:sp>
        <p:nvSpPr>
          <p:cNvPr id="112" name="Google Shape;112;p2"/>
          <p:cNvSpPr txBox="1">
            <a:spLocks noGrp="1"/>
          </p:cNvSpPr>
          <p:nvPr>
            <p:ph type="body" idx="1"/>
          </p:nvPr>
        </p:nvSpPr>
        <p:spPr>
          <a:xfrm>
            <a:off x="6438122" y="2475145"/>
            <a:ext cx="4793757" cy="3409259"/>
          </a:xfrm>
          <a:prstGeom prst="rect">
            <a:avLst/>
          </a:prstGeom>
          <a:noFill/>
          <a:ln>
            <a:noFill/>
          </a:ln>
        </p:spPr>
        <p:txBody>
          <a:bodyPr spcFirstLastPara="1" wrap="square" lIns="91425" tIns="45700" rIns="91425" bIns="45700" anchor="t" anchorCtr="1">
            <a:normAutofit/>
          </a:bodyPr>
          <a:lstStyle/>
          <a:p>
            <a:pPr marL="0" lvl="0" indent="0" algn="ctr" rtl="0">
              <a:lnSpc>
                <a:spcPct val="100000"/>
              </a:lnSpc>
              <a:spcBef>
                <a:spcPts val="0"/>
              </a:spcBef>
              <a:spcAft>
                <a:spcPts val="0"/>
              </a:spcAft>
              <a:buSzPts val="2200"/>
              <a:buNone/>
            </a:pPr>
            <a:endParaRPr sz="2200">
              <a:solidFill>
                <a:srgbClr val="262626"/>
              </a:solidFill>
            </a:endParaRPr>
          </a:p>
        </p:txBody>
      </p:sp>
      <p:pic>
        <p:nvPicPr>
          <p:cNvPr id="113" name="Google Shape;113;p2" descr="Diagram&#10;&#10;Description automatically generated"/>
          <p:cNvPicPr preferRelativeResize="0"/>
          <p:nvPr/>
        </p:nvPicPr>
        <p:blipFill rotWithShape="1">
          <a:blip r:embed="rId3">
            <a:alphaModFix/>
          </a:blip>
          <a:srcRect b="9222"/>
          <a:stretch/>
        </p:blipFill>
        <p:spPr>
          <a:xfrm>
            <a:off x="228100" y="4394450"/>
            <a:ext cx="2880348" cy="2144126"/>
          </a:xfrm>
          <a:prstGeom prst="rect">
            <a:avLst/>
          </a:prstGeom>
          <a:noFill/>
          <a:ln>
            <a:noFill/>
          </a:ln>
        </p:spPr>
      </p:pic>
      <p:pic>
        <p:nvPicPr>
          <p:cNvPr id="114" name="Google Shape;114;p2" descr="A picture containing logo&#10;&#10;Description automatically generated"/>
          <p:cNvPicPr preferRelativeResize="0"/>
          <p:nvPr/>
        </p:nvPicPr>
        <p:blipFill rotWithShape="1">
          <a:blip r:embed="rId4">
            <a:alphaModFix/>
          </a:blip>
          <a:srcRect r="6" b="6668"/>
          <a:stretch/>
        </p:blipFill>
        <p:spPr>
          <a:xfrm>
            <a:off x="660675" y="332664"/>
            <a:ext cx="4555474" cy="3603500"/>
          </a:xfrm>
          <a:prstGeom prst="rect">
            <a:avLst/>
          </a:prstGeom>
          <a:noFill/>
          <a:ln>
            <a:noFill/>
          </a:ln>
        </p:spPr>
      </p:pic>
      <p:pic>
        <p:nvPicPr>
          <p:cNvPr id="115" name="Google Shape;115;p2" descr="A picture containing clock, drawing&#10;&#10;Description automatically generated"/>
          <p:cNvPicPr preferRelativeResize="0"/>
          <p:nvPr/>
        </p:nvPicPr>
        <p:blipFill rotWithShape="1">
          <a:blip r:embed="rId5">
            <a:alphaModFix/>
          </a:blip>
          <a:srcRect l="17522" r="5804" b="-2"/>
          <a:stretch/>
        </p:blipFill>
        <p:spPr>
          <a:xfrm>
            <a:off x="3108449" y="4438386"/>
            <a:ext cx="2587956" cy="2056268"/>
          </a:xfrm>
          <a:prstGeom prst="rect">
            <a:avLst/>
          </a:prstGeom>
          <a:noFill/>
          <a:ln>
            <a:noFill/>
          </a:ln>
        </p:spPr>
      </p:pic>
      <p:pic>
        <p:nvPicPr>
          <p:cNvPr id="116" name="Google Shape;116;p2" descr="A person wearing glasses&#10;&#10;Description automatically generated"/>
          <p:cNvPicPr preferRelativeResize="0"/>
          <p:nvPr/>
        </p:nvPicPr>
        <p:blipFill rotWithShape="1">
          <a:blip r:embed="rId6">
            <a:alphaModFix/>
          </a:blip>
          <a:srcRect t="1288" b="12808"/>
          <a:stretch/>
        </p:blipFill>
        <p:spPr>
          <a:xfrm>
            <a:off x="7367325" y="1990575"/>
            <a:ext cx="3526275" cy="4257075"/>
          </a:xfrm>
          <a:prstGeom prst="rect">
            <a:avLst/>
          </a:prstGeom>
          <a:noFill/>
          <a:ln>
            <a:noFill/>
          </a:ln>
        </p:spPr>
      </p:pic>
    </p:spTree>
    <p:extLst>
      <p:ext uri="{BB962C8B-B14F-4D97-AF65-F5344CB8AC3E}">
        <p14:creationId xmlns:p14="http://schemas.microsoft.com/office/powerpoint/2010/main" val="33135287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6FA8DC"/>
        </a:solidFill>
        <a:effectLst/>
      </p:bgPr>
    </p:bg>
    <p:spTree>
      <p:nvGrpSpPr>
        <p:cNvPr id="1" name="Shape 121"/>
        <p:cNvGrpSpPr/>
        <p:nvPr/>
      </p:nvGrpSpPr>
      <p:grpSpPr>
        <a:xfrm>
          <a:off x="0" y="0"/>
          <a:ext cx="0" cy="0"/>
          <a:chOff x="0" y="0"/>
          <a:chExt cx="0" cy="0"/>
        </a:xfrm>
      </p:grpSpPr>
      <p:sp>
        <p:nvSpPr>
          <p:cNvPr id="122" name="Google Shape;122;p3"/>
          <p:cNvSpPr txBox="1"/>
          <p:nvPr/>
        </p:nvSpPr>
        <p:spPr>
          <a:xfrm>
            <a:off x="3442650" y="349050"/>
            <a:ext cx="5306700" cy="9534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4900"/>
              <a:buFont typeface="Arial"/>
              <a:buNone/>
              <a:tabLst/>
              <a:defRPr/>
            </a:pPr>
            <a:r>
              <a:rPr kumimoji="0" lang="en-US" sz="4900" b="1" i="0" u="none" strike="noStrike" kern="0" cap="none" spc="0" normalizeH="0" baseline="0" noProof="0">
                <a:ln>
                  <a:noFill/>
                </a:ln>
                <a:solidFill>
                  <a:srgbClr val="EFEFEF"/>
                </a:solidFill>
                <a:effectLst/>
                <a:uLnTx/>
                <a:uFillTx/>
                <a:latin typeface="Times New Roman"/>
                <a:ea typeface="Times New Roman"/>
                <a:cs typeface="Times New Roman"/>
                <a:sym typeface="Times New Roman"/>
              </a:rPr>
              <a:t>It’s Not a Race</a:t>
            </a:r>
            <a:endParaRPr kumimoji="0" sz="4900" b="1" i="0" u="none" strike="noStrike" kern="0" cap="none" spc="0" normalizeH="0" baseline="0" noProof="0">
              <a:ln>
                <a:noFill/>
              </a:ln>
              <a:solidFill>
                <a:srgbClr val="EFEFEF"/>
              </a:solidFill>
              <a:effectLst/>
              <a:uLnTx/>
              <a:uFillTx/>
              <a:latin typeface="Times New Roman"/>
              <a:ea typeface="Times New Roman"/>
              <a:cs typeface="Times New Roman"/>
              <a:sym typeface="Times New Roman"/>
            </a:endParaRPr>
          </a:p>
        </p:txBody>
      </p:sp>
      <p:pic>
        <p:nvPicPr>
          <p:cNvPr id="123" name="Google Shape;123;p3" descr="A picture containing outdoor, sport, game, playing&#10;&#10;Description automatically generated"/>
          <p:cNvPicPr preferRelativeResize="0"/>
          <p:nvPr/>
        </p:nvPicPr>
        <p:blipFill rotWithShape="1">
          <a:blip r:embed="rId3">
            <a:alphaModFix/>
          </a:blip>
          <a:srcRect/>
          <a:stretch/>
        </p:blipFill>
        <p:spPr>
          <a:xfrm>
            <a:off x="4632960" y="2453640"/>
            <a:ext cx="2926080" cy="1950720"/>
          </a:xfrm>
          <a:prstGeom prst="rect">
            <a:avLst/>
          </a:prstGeom>
          <a:noFill/>
          <a:ln>
            <a:noFill/>
          </a:ln>
        </p:spPr>
      </p:pic>
      <p:pic>
        <p:nvPicPr>
          <p:cNvPr id="124" name="Google Shape;124;p3" descr="A picture containing person, grass, outdoor, soccer&#10;&#10;Description automatically generated"/>
          <p:cNvPicPr preferRelativeResize="0"/>
          <p:nvPr/>
        </p:nvPicPr>
        <p:blipFill rotWithShape="1">
          <a:blip r:embed="rId4">
            <a:alphaModFix/>
          </a:blip>
          <a:srcRect/>
          <a:stretch/>
        </p:blipFill>
        <p:spPr>
          <a:xfrm>
            <a:off x="2241923" y="1302462"/>
            <a:ext cx="7708175" cy="5143911"/>
          </a:xfrm>
          <a:prstGeom prst="rect">
            <a:avLst/>
          </a:prstGeom>
          <a:noFill/>
          <a:ln>
            <a:noFill/>
          </a:ln>
        </p:spPr>
      </p:pic>
      <p:sp>
        <p:nvSpPr>
          <p:cNvPr id="125" name="Google Shape;125;p3"/>
          <p:cNvSpPr txBox="1"/>
          <p:nvPr/>
        </p:nvSpPr>
        <p:spPr>
          <a:xfrm>
            <a:off x="5850712" y="6280129"/>
            <a:ext cx="4752975" cy="23083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18173746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6FA8DC"/>
        </a:solidFill>
        <a:effectLst/>
      </p:bgPr>
    </p:bg>
    <p:spTree>
      <p:nvGrpSpPr>
        <p:cNvPr id="1" name="Shape 130"/>
        <p:cNvGrpSpPr/>
        <p:nvPr/>
      </p:nvGrpSpPr>
      <p:grpSpPr>
        <a:xfrm>
          <a:off x="0" y="0"/>
          <a:ext cx="0" cy="0"/>
          <a:chOff x="0" y="0"/>
          <a:chExt cx="0" cy="0"/>
        </a:xfrm>
      </p:grpSpPr>
      <p:pic>
        <p:nvPicPr>
          <p:cNvPr id="131" name="Google Shape;131;p4"/>
          <p:cNvPicPr preferRelativeResize="0"/>
          <p:nvPr/>
        </p:nvPicPr>
        <p:blipFill rotWithShape="1">
          <a:blip r:embed="rId3">
            <a:alphaModFix/>
          </a:blip>
          <a:srcRect/>
          <a:stretch/>
        </p:blipFill>
        <p:spPr>
          <a:xfrm>
            <a:off x="332200" y="180000"/>
            <a:ext cx="11347349" cy="6497998"/>
          </a:xfrm>
          <a:prstGeom prst="rect">
            <a:avLst/>
          </a:prstGeom>
          <a:noFill/>
          <a:ln>
            <a:noFill/>
          </a:ln>
        </p:spPr>
      </p:pic>
      <p:pic>
        <p:nvPicPr>
          <p:cNvPr id="132" name="Google Shape;132;p4" descr="A picture containing logo&#10;&#10;Description automatically generated"/>
          <p:cNvPicPr preferRelativeResize="0"/>
          <p:nvPr/>
        </p:nvPicPr>
        <p:blipFill rotWithShape="1">
          <a:blip r:embed="rId4">
            <a:alphaModFix/>
          </a:blip>
          <a:srcRect/>
          <a:stretch/>
        </p:blipFill>
        <p:spPr>
          <a:xfrm>
            <a:off x="8199175" y="404797"/>
            <a:ext cx="3228674" cy="2736299"/>
          </a:xfrm>
          <a:prstGeom prst="rect">
            <a:avLst/>
          </a:prstGeom>
          <a:noFill/>
          <a:ln>
            <a:noFill/>
          </a:ln>
        </p:spPr>
      </p:pic>
    </p:spTree>
    <p:extLst>
      <p:ext uri="{BB962C8B-B14F-4D97-AF65-F5344CB8AC3E}">
        <p14:creationId xmlns:p14="http://schemas.microsoft.com/office/powerpoint/2010/main" val="7637309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6FA8DC"/>
        </a:solidFill>
        <a:effectLst/>
      </p:bgPr>
    </p:bg>
    <p:spTree>
      <p:nvGrpSpPr>
        <p:cNvPr id="1" name="Shape 137"/>
        <p:cNvGrpSpPr/>
        <p:nvPr/>
      </p:nvGrpSpPr>
      <p:grpSpPr>
        <a:xfrm>
          <a:off x="0" y="0"/>
          <a:ext cx="0" cy="0"/>
          <a:chOff x="0" y="0"/>
          <a:chExt cx="0" cy="0"/>
        </a:xfrm>
      </p:grpSpPr>
      <p:pic>
        <p:nvPicPr>
          <p:cNvPr id="138" name="Google Shape;138;p6" descr="Diagram, engineering drawing&#10;&#10;Description automatically generated"/>
          <p:cNvPicPr preferRelativeResize="0"/>
          <p:nvPr/>
        </p:nvPicPr>
        <p:blipFill rotWithShape="1">
          <a:blip r:embed="rId3">
            <a:alphaModFix/>
          </a:blip>
          <a:srcRect/>
          <a:stretch/>
        </p:blipFill>
        <p:spPr>
          <a:xfrm>
            <a:off x="6828175" y="1289300"/>
            <a:ext cx="4822395" cy="4279393"/>
          </a:xfrm>
          <a:prstGeom prst="rect">
            <a:avLst/>
          </a:prstGeom>
          <a:noFill/>
          <a:ln>
            <a:noFill/>
          </a:ln>
        </p:spPr>
      </p:pic>
      <p:grpSp>
        <p:nvGrpSpPr>
          <p:cNvPr id="139" name="Google Shape;139;p6"/>
          <p:cNvGrpSpPr/>
          <p:nvPr/>
        </p:nvGrpSpPr>
        <p:grpSpPr>
          <a:xfrm>
            <a:off x="867696" y="2312061"/>
            <a:ext cx="4961475" cy="2233887"/>
            <a:chOff x="373" y="1145531"/>
            <a:chExt cx="3063017" cy="972143"/>
          </a:xfrm>
        </p:grpSpPr>
        <p:sp>
          <p:nvSpPr>
            <p:cNvPr id="140" name="Google Shape;140;p6"/>
            <p:cNvSpPr/>
            <p:nvPr/>
          </p:nvSpPr>
          <p:spPr>
            <a:xfrm>
              <a:off x="373" y="1145531"/>
              <a:ext cx="1312721" cy="833578"/>
            </a:xfrm>
            <a:prstGeom prst="roundRect">
              <a:avLst>
                <a:gd name="adj" fmla="val 10000"/>
              </a:avLst>
            </a:prstGeom>
            <a:gradFill>
              <a:gsLst>
                <a:gs pos="0">
                  <a:srgbClr val="6A6A6A"/>
                </a:gs>
                <a:gs pos="50000">
                  <a:schemeClr val="dk2"/>
                </a:gs>
                <a:gs pos="100000">
                  <a:srgbClr val="595959"/>
                </a:gs>
              </a:gsLst>
              <a:lin ang="5400000" scaled="0"/>
            </a:gradFill>
            <a:ln>
              <a:noFill/>
            </a:ln>
            <a:effectLst>
              <a:outerShdw blurRad="55880" dist="15240" dir="5400000" algn="ctr" rotWithShape="0">
                <a:srgbClr val="000000">
                  <a:alpha val="44313"/>
                </a:srgbClr>
              </a:outerShdw>
            </a:effectLst>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300"/>
                <a:buFont typeface="Arial"/>
                <a:buNone/>
                <a:tabLst/>
                <a:defRPr/>
              </a:pPr>
              <a:endParaRPr kumimoji="0" sz="23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1" name="Google Shape;141;p6"/>
            <p:cNvSpPr/>
            <p:nvPr/>
          </p:nvSpPr>
          <p:spPr>
            <a:xfrm>
              <a:off x="146231" y="1284096"/>
              <a:ext cx="1312721" cy="833578"/>
            </a:xfrm>
            <a:prstGeom prst="roundRect">
              <a:avLst>
                <a:gd name="adj" fmla="val 10000"/>
              </a:avLst>
            </a:prstGeom>
            <a:solidFill>
              <a:schemeClr val="lt2">
                <a:alpha val="89411"/>
              </a:scheme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300"/>
                <a:buFont typeface="Arial"/>
                <a:buNone/>
                <a:tabLst/>
                <a:defRPr/>
              </a:pPr>
              <a:endParaRPr kumimoji="0" sz="23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2" name="Google Shape;142;p6"/>
            <p:cNvSpPr txBox="1"/>
            <p:nvPr/>
          </p:nvSpPr>
          <p:spPr>
            <a:xfrm>
              <a:off x="170646" y="1308511"/>
              <a:ext cx="1263891" cy="784748"/>
            </a:xfrm>
            <a:prstGeom prst="rect">
              <a:avLst/>
            </a:prstGeom>
            <a:noFill/>
            <a:ln>
              <a:noFill/>
            </a:ln>
          </p:spPr>
          <p:txBody>
            <a:bodyPr spcFirstLastPara="1" wrap="square" lIns="49525" tIns="49525" rIns="49525" bIns="49525" anchor="ctr" anchorCtr="0">
              <a:noAutofit/>
            </a:bodyPr>
            <a:lstStyle/>
            <a:p>
              <a:pPr marL="0" marR="0" lvl="0" indent="0" algn="ctr" defTabSz="914400" rtl="0" eaLnBrk="1" fontAlgn="auto" latinLnBrk="0" hangingPunct="1">
                <a:lnSpc>
                  <a:spcPct val="90000"/>
                </a:lnSpc>
                <a:spcBef>
                  <a:spcPts val="0"/>
                </a:spcBef>
                <a:spcAft>
                  <a:spcPts val="0"/>
                </a:spcAft>
                <a:buClr>
                  <a:srgbClr val="000000"/>
                </a:buClr>
                <a:buSzPts val="1300"/>
                <a:buFont typeface="Gill Sans"/>
                <a:buNone/>
                <a:tabLst/>
                <a:defRPr/>
              </a:pPr>
              <a:r>
                <a:rPr kumimoji="0" lang="en-US" sz="2200" b="0" i="0" u="none" strike="noStrike" kern="0" cap="none" spc="0" normalizeH="0" baseline="0" noProof="0">
                  <a:ln>
                    <a:noFill/>
                  </a:ln>
                  <a:solidFill>
                    <a:srgbClr val="000000"/>
                  </a:solidFill>
                  <a:effectLst/>
                  <a:uLnTx/>
                  <a:uFillTx/>
                  <a:latin typeface="Gill Sans"/>
                  <a:ea typeface="Gill Sans"/>
                  <a:cs typeface="Gill Sans"/>
                  <a:sym typeface="Gill Sans"/>
                </a:rPr>
                <a:t>TECHNOLOGY</a:t>
              </a:r>
              <a:endParaRPr kumimoji="0" sz="23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3" name="Google Shape;143;p6"/>
            <p:cNvSpPr/>
            <p:nvPr/>
          </p:nvSpPr>
          <p:spPr>
            <a:xfrm>
              <a:off x="1604811" y="1145531"/>
              <a:ext cx="1312721" cy="833578"/>
            </a:xfrm>
            <a:prstGeom prst="roundRect">
              <a:avLst>
                <a:gd name="adj" fmla="val 10000"/>
              </a:avLst>
            </a:prstGeom>
            <a:gradFill>
              <a:gsLst>
                <a:gs pos="0">
                  <a:srgbClr val="6A6A6A"/>
                </a:gs>
                <a:gs pos="50000">
                  <a:schemeClr val="dk2"/>
                </a:gs>
                <a:gs pos="100000">
                  <a:srgbClr val="595959"/>
                </a:gs>
              </a:gsLst>
              <a:lin ang="5400000" scaled="0"/>
            </a:gradFill>
            <a:ln>
              <a:noFill/>
            </a:ln>
            <a:effectLst>
              <a:outerShdw blurRad="55880" dist="15240" dir="5400000" algn="ctr" rotWithShape="0">
                <a:srgbClr val="000000">
                  <a:alpha val="44313"/>
                </a:srgbClr>
              </a:outerShdw>
            </a:effectLst>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300"/>
                <a:buFont typeface="Arial"/>
                <a:buNone/>
                <a:tabLst/>
                <a:defRPr/>
              </a:pPr>
              <a:endParaRPr kumimoji="0" sz="23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4" name="Google Shape;144;p6"/>
            <p:cNvSpPr/>
            <p:nvPr/>
          </p:nvSpPr>
          <p:spPr>
            <a:xfrm>
              <a:off x="1750669" y="1284096"/>
              <a:ext cx="1312721" cy="833578"/>
            </a:xfrm>
            <a:prstGeom prst="roundRect">
              <a:avLst>
                <a:gd name="adj" fmla="val 10000"/>
              </a:avLst>
            </a:prstGeom>
            <a:solidFill>
              <a:schemeClr val="lt2">
                <a:alpha val="89411"/>
              </a:scheme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300"/>
                <a:buFont typeface="Arial"/>
                <a:buNone/>
                <a:tabLst/>
                <a:defRPr/>
              </a:pPr>
              <a:endParaRPr kumimoji="0" sz="23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5" name="Google Shape;145;p6"/>
            <p:cNvSpPr txBox="1"/>
            <p:nvPr/>
          </p:nvSpPr>
          <p:spPr>
            <a:xfrm>
              <a:off x="1775084" y="1308511"/>
              <a:ext cx="1263900" cy="784800"/>
            </a:xfrm>
            <a:prstGeom prst="rect">
              <a:avLst/>
            </a:prstGeom>
            <a:noFill/>
            <a:ln>
              <a:noFill/>
            </a:ln>
          </p:spPr>
          <p:txBody>
            <a:bodyPr spcFirstLastPara="1" wrap="square" lIns="49525" tIns="49525" rIns="49525" bIns="49525" anchor="ctr" anchorCtr="0">
              <a:noAutofit/>
            </a:bodyPr>
            <a:lstStyle/>
            <a:p>
              <a:pPr marL="0" marR="0" lvl="0" indent="0" algn="ctr" defTabSz="914400" rtl="0" eaLnBrk="1" fontAlgn="auto" latinLnBrk="0" hangingPunct="1">
                <a:lnSpc>
                  <a:spcPct val="90000"/>
                </a:lnSpc>
                <a:spcBef>
                  <a:spcPts val="0"/>
                </a:spcBef>
                <a:spcAft>
                  <a:spcPts val="0"/>
                </a:spcAft>
                <a:buClr>
                  <a:srgbClr val="000000"/>
                </a:buClr>
                <a:buSzPts val="1300"/>
                <a:buFont typeface="Gill Sans"/>
                <a:buNone/>
                <a:tabLst/>
                <a:defRPr/>
              </a:pPr>
              <a:r>
                <a:rPr kumimoji="0" lang="en-US" sz="3200" b="0" i="0" u="none" strike="noStrike" kern="0" cap="none" spc="0" normalizeH="0" baseline="0" noProof="0">
                  <a:ln>
                    <a:noFill/>
                  </a:ln>
                  <a:solidFill>
                    <a:srgbClr val="000000"/>
                  </a:solidFill>
                  <a:effectLst/>
                  <a:uLnTx/>
                  <a:uFillTx/>
                  <a:latin typeface="Gill Sans"/>
                  <a:ea typeface="Gill Sans"/>
                  <a:cs typeface="Gill Sans"/>
                  <a:sym typeface="Gill Sans"/>
                </a:rPr>
                <a:t>1970’s</a:t>
              </a:r>
              <a:endParaRPr kumimoji="0" sz="3200" b="0" i="0" u="none" strike="noStrike" kern="0" cap="none" spc="0" normalizeH="0" baseline="0" noProof="0">
                <a:ln>
                  <a:noFill/>
                </a:ln>
                <a:solidFill>
                  <a:srgbClr val="000000"/>
                </a:solidFill>
                <a:effectLst/>
                <a:uLnTx/>
                <a:uFillTx/>
                <a:latin typeface="Gill Sans"/>
                <a:ea typeface="Gill Sans"/>
                <a:cs typeface="Gill Sans"/>
                <a:sym typeface="Gill Sans"/>
              </a:endParaRPr>
            </a:p>
          </p:txBody>
        </p:sp>
      </p:grpSp>
    </p:spTree>
    <p:extLst>
      <p:ext uri="{BB962C8B-B14F-4D97-AF65-F5344CB8AC3E}">
        <p14:creationId xmlns:p14="http://schemas.microsoft.com/office/powerpoint/2010/main" val="28743472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6FA8DC"/>
        </a:solidFill>
        <a:effectLst/>
      </p:bgPr>
    </p:bg>
    <p:spTree>
      <p:nvGrpSpPr>
        <p:cNvPr id="1" name="Shape 150"/>
        <p:cNvGrpSpPr/>
        <p:nvPr/>
      </p:nvGrpSpPr>
      <p:grpSpPr>
        <a:xfrm>
          <a:off x="0" y="0"/>
          <a:ext cx="0" cy="0"/>
          <a:chOff x="0" y="0"/>
          <a:chExt cx="0" cy="0"/>
        </a:xfrm>
      </p:grpSpPr>
      <p:sp>
        <p:nvSpPr>
          <p:cNvPr id="151" name="Google Shape;151;p5"/>
          <p:cNvSpPr txBox="1"/>
          <p:nvPr/>
        </p:nvSpPr>
        <p:spPr>
          <a:xfrm>
            <a:off x="2321099" y="551925"/>
            <a:ext cx="7549800" cy="3693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2500"/>
              <a:buFont typeface="Arial"/>
              <a:buNone/>
              <a:tabLst/>
              <a:defRPr/>
            </a:pPr>
            <a:r>
              <a:rPr kumimoji="0" lang="en-US" sz="25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Adaptive Learning (AL) individualize instruction</a:t>
            </a:r>
            <a:endParaRPr kumimoji="0" sz="2500" b="1" i="0" u="none" strike="noStrike" kern="0" cap="none" spc="0" normalizeH="0" baseline="0" noProof="0">
              <a:ln>
                <a:noFill/>
              </a:ln>
              <a:solidFill>
                <a:srgbClr val="000000"/>
              </a:solidFill>
              <a:effectLst/>
              <a:uLnTx/>
              <a:uFillTx/>
              <a:latin typeface="Gill Sans"/>
              <a:ea typeface="Gill Sans"/>
              <a:cs typeface="Gill Sans"/>
              <a:sym typeface="Gill Sans"/>
            </a:endParaRPr>
          </a:p>
        </p:txBody>
      </p:sp>
      <p:pic>
        <p:nvPicPr>
          <p:cNvPr id="152" name="Google Shape;152;p5" descr="A group of people sitting at a desk&#10;&#10;Description automatically generated"/>
          <p:cNvPicPr preferRelativeResize="0"/>
          <p:nvPr/>
        </p:nvPicPr>
        <p:blipFill rotWithShape="1">
          <a:blip r:embed="rId3">
            <a:alphaModFix/>
          </a:blip>
          <a:srcRect/>
          <a:stretch/>
        </p:blipFill>
        <p:spPr>
          <a:xfrm>
            <a:off x="2321096" y="1394696"/>
            <a:ext cx="6804101" cy="4525300"/>
          </a:xfrm>
          <a:prstGeom prst="rect">
            <a:avLst/>
          </a:prstGeom>
          <a:noFill/>
          <a:ln>
            <a:noFill/>
          </a:ln>
        </p:spPr>
      </p:pic>
    </p:spTree>
    <p:extLst>
      <p:ext uri="{BB962C8B-B14F-4D97-AF65-F5344CB8AC3E}">
        <p14:creationId xmlns:p14="http://schemas.microsoft.com/office/powerpoint/2010/main" val="28656892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6FA8DC"/>
        </a:solidFill>
        <a:effectLst/>
      </p:bgPr>
    </p:bg>
    <p:spTree>
      <p:nvGrpSpPr>
        <p:cNvPr id="1" name="Shape 157"/>
        <p:cNvGrpSpPr/>
        <p:nvPr/>
      </p:nvGrpSpPr>
      <p:grpSpPr>
        <a:xfrm>
          <a:off x="0" y="0"/>
          <a:ext cx="0" cy="0"/>
          <a:chOff x="0" y="0"/>
          <a:chExt cx="0" cy="0"/>
        </a:xfrm>
      </p:grpSpPr>
      <p:grpSp>
        <p:nvGrpSpPr>
          <p:cNvPr id="158" name="Google Shape;158;p7"/>
          <p:cNvGrpSpPr/>
          <p:nvPr/>
        </p:nvGrpSpPr>
        <p:grpSpPr>
          <a:xfrm>
            <a:off x="1154498" y="1860661"/>
            <a:ext cx="9883002" cy="3136676"/>
            <a:chOff x="147348" y="1206"/>
            <a:chExt cx="9883002" cy="3136676"/>
          </a:xfrm>
        </p:grpSpPr>
        <p:sp>
          <p:nvSpPr>
            <p:cNvPr id="159" name="Google Shape;159;p7"/>
            <p:cNvSpPr/>
            <p:nvPr/>
          </p:nvSpPr>
          <p:spPr>
            <a:xfrm>
              <a:off x="147348" y="1206"/>
              <a:ext cx="4235572" cy="2689588"/>
            </a:xfrm>
            <a:prstGeom prst="roundRect">
              <a:avLst>
                <a:gd name="adj" fmla="val 10000"/>
              </a:avLst>
            </a:prstGeom>
            <a:gradFill>
              <a:gsLst>
                <a:gs pos="0">
                  <a:srgbClr val="AABD3D"/>
                </a:gs>
                <a:gs pos="50000">
                  <a:srgbClr val="A4B920"/>
                </a:gs>
                <a:gs pos="100000">
                  <a:srgbClr val="A1B619"/>
                </a:gs>
              </a:gsLst>
              <a:lin ang="5400000" scaled="0"/>
            </a:gra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0" name="Google Shape;160;p7"/>
            <p:cNvSpPr/>
            <p:nvPr/>
          </p:nvSpPr>
          <p:spPr>
            <a:xfrm>
              <a:off x="617967" y="448294"/>
              <a:ext cx="4235572" cy="2689588"/>
            </a:xfrm>
            <a:prstGeom prst="roundRect">
              <a:avLst>
                <a:gd name="adj" fmla="val 10000"/>
              </a:avLst>
            </a:prstGeom>
            <a:solidFill>
              <a:schemeClr val="lt1">
                <a:alpha val="89411"/>
              </a:schemeClr>
            </a:solidFill>
            <a:ln w="9525" cap="flat" cmpd="sng">
              <a:solidFill>
                <a:srgbClr val="A4B724"/>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1" name="Google Shape;161;p7"/>
            <p:cNvSpPr txBox="1"/>
            <p:nvPr/>
          </p:nvSpPr>
          <p:spPr>
            <a:xfrm>
              <a:off x="696742" y="527069"/>
              <a:ext cx="4078022" cy="2532038"/>
            </a:xfrm>
            <a:prstGeom prst="rect">
              <a:avLst/>
            </a:prstGeom>
            <a:noFill/>
            <a:ln>
              <a:noFill/>
            </a:ln>
          </p:spPr>
          <p:txBody>
            <a:bodyPr spcFirstLastPara="1" wrap="square" lIns="201925" tIns="201925" rIns="201925" bIns="201925" anchor="ctr" anchorCtr="0">
              <a:noAutofit/>
            </a:bodyPr>
            <a:lstStyle/>
            <a:p>
              <a:pPr marL="0" marR="0" lvl="0" indent="0" algn="ctr" defTabSz="914400" rtl="0" eaLnBrk="1" fontAlgn="auto" latinLnBrk="0" hangingPunct="1">
                <a:lnSpc>
                  <a:spcPct val="90000"/>
                </a:lnSpc>
                <a:spcBef>
                  <a:spcPts val="0"/>
                </a:spcBef>
                <a:spcAft>
                  <a:spcPts val="0"/>
                </a:spcAft>
                <a:buClr>
                  <a:srgbClr val="000000"/>
                </a:buClr>
                <a:buSzPts val="5300"/>
                <a:buFont typeface="Gill Sans"/>
                <a:buNone/>
                <a:tabLst/>
                <a:defRPr/>
              </a:pPr>
              <a:r>
                <a:rPr kumimoji="0" lang="en-US" sz="5300" b="0" i="0" u="none" strike="noStrike" kern="0" cap="none" spc="0" normalizeH="0" baseline="0" noProof="0">
                  <a:ln>
                    <a:noFill/>
                  </a:ln>
                  <a:solidFill>
                    <a:srgbClr val="000000"/>
                  </a:solidFill>
                  <a:effectLst/>
                  <a:uLnTx/>
                  <a:uFillTx/>
                  <a:latin typeface="Gill Sans"/>
                  <a:ea typeface="Gill Sans"/>
                  <a:cs typeface="Gill Sans"/>
                  <a:sym typeface="Gill Sans"/>
                </a:rPr>
                <a:t>Adaptive Learning</a:t>
              </a:r>
              <a:endParaRPr kumimoji="0" sz="5300" b="0" i="0" u="none" strike="noStrike" kern="0" cap="none" spc="0" normalizeH="0" baseline="0" noProof="0">
                <a:ln>
                  <a:noFill/>
                </a:ln>
                <a:solidFill>
                  <a:srgbClr val="000000"/>
                </a:solidFill>
                <a:effectLst/>
                <a:uLnTx/>
                <a:uFillTx/>
                <a:latin typeface="Gill Sans"/>
                <a:ea typeface="Gill Sans"/>
                <a:cs typeface="Gill Sans"/>
                <a:sym typeface="Gill Sans"/>
              </a:endParaRPr>
            </a:p>
          </p:txBody>
        </p:sp>
        <p:sp>
          <p:nvSpPr>
            <p:cNvPr id="162" name="Google Shape;162;p7"/>
            <p:cNvSpPr/>
            <p:nvPr/>
          </p:nvSpPr>
          <p:spPr>
            <a:xfrm>
              <a:off x="5324159" y="1206"/>
              <a:ext cx="4235572" cy="2689588"/>
            </a:xfrm>
            <a:prstGeom prst="roundRect">
              <a:avLst>
                <a:gd name="adj" fmla="val 10000"/>
              </a:avLst>
            </a:prstGeom>
            <a:gradFill>
              <a:gsLst>
                <a:gs pos="0">
                  <a:srgbClr val="AABD3D"/>
                </a:gs>
                <a:gs pos="50000">
                  <a:srgbClr val="A4B920"/>
                </a:gs>
                <a:gs pos="100000">
                  <a:srgbClr val="A1B619"/>
                </a:gs>
              </a:gsLst>
              <a:lin ang="5400000" scaled="0"/>
            </a:gra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3" name="Google Shape;163;p7"/>
            <p:cNvSpPr/>
            <p:nvPr/>
          </p:nvSpPr>
          <p:spPr>
            <a:xfrm>
              <a:off x="5794778" y="448294"/>
              <a:ext cx="4235572" cy="2689588"/>
            </a:xfrm>
            <a:prstGeom prst="roundRect">
              <a:avLst>
                <a:gd name="adj" fmla="val 10000"/>
              </a:avLst>
            </a:prstGeom>
            <a:solidFill>
              <a:schemeClr val="lt1">
                <a:alpha val="89411"/>
              </a:schemeClr>
            </a:solidFill>
            <a:ln w="9525" cap="flat" cmpd="sng">
              <a:solidFill>
                <a:srgbClr val="A4B724"/>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4" name="Google Shape;164;p7"/>
            <p:cNvSpPr txBox="1"/>
            <p:nvPr/>
          </p:nvSpPr>
          <p:spPr>
            <a:xfrm>
              <a:off x="5873553" y="527069"/>
              <a:ext cx="4078022" cy="2532038"/>
            </a:xfrm>
            <a:prstGeom prst="rect">
              <a:avLst/>
            </a:prstGeom>
            <a:noFill/>
            <a:ln>
              <a:noFill/>
            </a:ln>
          </p:spPr>
          <p:txBody>
            <a:bodyPr spcFirstLastPara="1" wrap="square" lIns="201925" tIns="201925" rIns="201925" bIns="201925" anchor="ctr" anchorCtr="0">
              <a:noAutofit/>
            </a:bodyPr>
            <a:lstStyle/>
            <a:p>
              <a:pPr marL="0" marR="0" lvl="0" indent="0" algn="ctr" defTabSz="914400" rtl="0" eaLnBrk="1" fontAlgn="auto" latinLnBrk="0" hangingPunct="1">
                <a:lnSpc>
                  <a:spcPct val="90000"/>
                </a:lnSpc>
                <a:spcBef>
                  <a:spcPts val="0"/>
                </a:spcBef>
                <a:spcAft>
                  <a:spcPts val="0"/>
                </a:spcAft>
                <a:buClr>
                  <a:srgbClr val="000000"/>
                </a:buClr>
                <a:buSzPts val="5300"/>
                <a:buFont typeface="Gill Sans"/>
                <a:buNone/>
                <a:tabLst/>
                <a:defRPr/>
              </a:pPr>
              <a:r>
                <a:rPr kumimoji="0" lang="en-US" sz="5300" b="0" i="0" u="none" strike="noStrike" kern="0" cap="none" spc="0" normalizeH="0" baseline="0" noProof="0">
                  <a:ln>
                    <a:noFill/>
                  </a:ln>
                  <a:solidFill>
                    <a:srgbClr val="000000"/>
                  </a:solidFill>
                  <a:effectLst/>
                  <a:uLnTx/>
                  <a:uFillTx/>
                  <a:latin typeface="Gill Sans"/>
                  <a:ea typeface="Gill Sans"/>
                  <a:cs typeface="Gill Sans"/>
                  <a:sym typeface="Gill Sans"/>
                </a:rPr>
                <a:t>The Basic Premise</a:t>
              </a:r>
              <a:endParaRPr kumimoji="0" sz="5300" b="0" i="0" u="none" strike="noStrike" kern="0" cap="none" spc="0" normalizeH="0" baseline="0" noProof="0">
                <a:ln>
                  <a:noFill/>
                </a:ln>
                <a:solidFill>
                  <a:srgbClr val="000000"/>
                </a:solidFill>
                <a:effectLst/>
                <a:uLnTx/>
                <a:uFillTx/>
                <a:latin typeface="Gill Sans"/>
                <a:ea typeface="Gill Sans"/>
                <a:cs typeface="Gill Sans"/>
                <a:sym typeface="Gill Sans"/>
              </a:endParaRPr>
            </a:p>
          </p:txBody>
        </p:sp>
      </p:grpSp>
    </p:spTree>
    <p:extLst>
      <p:ext uri="{BB962C8B-B14F-4D97-AF65-F5344CB8AC3E}">
        <p14:creationId xmlns:p14="http://schemas.microsoft.com/office/powerpoint/2010/main" val="33206798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6FA8DC"/>
        </a:solidFill>
        <a:effectLst/>
      </p:bgPr>
    </p:bg>
    <p:spTree>
      <p:nvGrpSpPr>
        <p:cNvPr id="1" name="Shape 169"/>
        <p:cNvGrpSpPr/>
        <p:nvPr/>
      </p:nvGrpSpPr>
      <p:grpSpPr>
        <a:xfrm>
          <a:off x="0" y="0"/>
          <a:ext cx="0" cy="0"/>
          <a:chOff x="0" y="0"/>
          <a:chExt cx="0" cy="0"/>
        </a:xfrm>
      </p:grpSpPr>
      <p:pic>
        <p:nvPicPr>
          <p:cNvPr id="170" name="Google Shape;170;p8" descr="A picture containing bedroom, room, table&#10;&#10;Description automatically generated"/>
          <p:cNvPicPr preferRelativeResize="0"/>
          <p:nvPr/>
        </p:nvPicPr>
        <p:blipFill rotWithShape="1">
          <a:blip r:embed="rId3">
            <a:alphaModFix/>
          </a:blip>
          <a:srcRect/>
          <a:stretch/>
        </p:blipFill>
        <p:spPr>
          <a:xfrm>
            <a:off x="4823366" y="1501793"/>
            <a:ext cx="6227064" cy="3862356"/>
          </a:xfrm>
          <a:prstGeom prst="rect">
            <a:avLst/>
          </a:prstGeom>
          <a:noFill/>
          <a:ln>
            <a:noFill/>
          </a:ln>
        </p:spPr>
      </p:pic>
      <p:grpSp>
        <p:nvGrpSpPr>
          <p:cNvPr id="171" name="Google Shape;171;p8"/>
          <p:cNvGrpSpPr/>
          <p:nvPr/>
        </p:nvGrpSpPr>
        <p:grpSpPr>
          <a:xfrm>
            <a:off x="803244" y="2638044"/>
            <a:ext cx="3063765" cy="3263206"/>
            <a:chOff x="0" y="0"/>
            <a:chExt cx="3063765" cy="3263206"/>
          </a:xfrm>
        </p:grpSpPr>
        <p:cxnSp>
          <p:nvCxnSpPr>
            <p:cNvPr id="172" name="Google Shape;172;p8"/>
            <p:cNvCxnSpPr/>
            <p:nvPr/>
          </p:nvCxnSpPr>
          <p:spPr>
            <a:xfrm>
              <a:off x="0" y="0"/>
              <a:ext cx="3063765" cy="0"/>
            </a:xfrm>
            <a:prstGeom prst="straightConnector1">
              <a:avLst/>
            </a:prstGeom>
            <a:solidFill>
              <a:srgbClr val="3E8AB3"/>
            </a:solidFill>
            <a:ln w="12700" cap="flat" cmpd="sng">
              <a:solidFill>
                <a:srgbClr val="3E8AB3"/>
              </a:solidFill>
              <a:prstDash val="solid"/>
              <a:round/>
              <a:headEnd type="none" w="sm" len="sm"/>
              <a:tailEnd type="none" w="sm" len="sm"/>
            </a:ln>
          </p:spPr>
        </p:cxnSp>
        <p:sp>
          <p:nvSpPr>
            <p:cNvPr id="173" name="Google Shape;173;p8"/>
            <p:cNvSpPr/>
            <p:nvPr/>
          </p:nvSpPr>
          <p:spPr>
            <a:xfrm>
              <a:off x="0" y="0"/>
              <a:ext cx="3063765" cy="1631603"/>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4" name="Google Shape;174;p8"/>
            <p:cNvSpPr txBox="1"/>
            <p:nvPr/>
          </p:nvSpPr>
          <p:spPr>
            <a:xfrm>
              <a:off x="0" y="0"/>
              <a:ext cx="3063765" cy="1631603"/>
            </a:xfrm>
            <a:prstGeom prst="rect">
              <a:avLst/>
            </a:prstGeom>
            <a:noFill/>
            <a:ln>
              <a:noFill/>
            </a:ln>
          </p:spPr>
          <p:txBody>
            <a:bodyPr spcFirstLastPara="1" wrap="square" lIns="99050" tIns="99050" rIns="99050" bIns="99050" anchor="t" anchorCtr="0">
              <a:noAutofit/>
            </a:bodyPr>
            <a:lstStyle/>
            <a:p>
              <a:pPr marL="0" marR="0" lvl="0" indent="0" algn="l" defTabSz="914400" rtl="0" eaLnBrk="1" fontAlgn="auto" latinLnBrk="0" hangingPunct="1">
                <a:lnSpc>
                  <a:spcPct val="90000"/>
                </a:lnSpc>
                <a:spcBef>
                  <a:spcPts val="0"/>
                </a:spcBef>
                <a:spcAft>
                  <a:spcPts val="0"/>
                </a:spcAft>
                <a:buClr>
                  <a:srgbClr val="000000"/>
                </a:buClr>
                <a:buSzPts val="2600"/>
                <a:buFont typeface="Gill Sans"/>
                <a:buNone/>
                <a:tabLst/>
                <a:defRPr/>
              </a:pPr>
              <a:r>
                <a:rPr kumimoji="0" lang="en-US" sz="2600" b="1" i="0" u="none" strike="noStrike" kern="0" cap="none" spc="0" normalizeH="0" baseline="0" noProof="0">
                  <a:ln>
                    <a:noFill/>
                  </a:ln>
                  <a:solidFill>
                    <a:srgbClr val="000000"/>
                  </a:solidFill>
                  <a:effectLst/>
                  <a:uLnTx/>
                  <a:uFillTx/>
                  <a:latin typeface="Gill Sans"/>
                  <a:ea typeface="Gill Sans"/>
                  <a:cs typeface="Gill Sans"/>
                  <a:sym typeface="Gill Sans"/>
                </a:rPr>
                <a:t>Adaptive learning</a:t>
              </a:r>
              <a:r>
                <a:rPr kumimoji="0" lang="en-US" sz="2600" b="0" i="0" u="none" strike="noStrike" kern="0" cap="none" spc="0" normalizeH="0" baseline="0" noProof="0">
                  <a:ln>
                    <a:noFill/>
                  </a:ln>
                  <a:solidFill>
                    <a:srgbClr val="000000"/>
                  </a:solidFill>
                  <a:effectLst/>
                  <a:uLnTx/>
                  <a:uFillTx/>
                  <a:latin typeface="Gill Sans"/>
                  <a:ea typeface="Gill Sans"/>
                  <a:cs typeface="Gill Sans"/>
                  <a:sym typeface="Gill Sans"/>
                </a:rPr>
                <a:t>, also known as </a:t>
              </a:r>
              <a:r>
                <a:rPr kumimoji="0" lang="en-US" sz="2600" b="1" i="0" u="none" strike="noStrike" kern="0" cap="none" spc="0" normalizeH="0" baseline="0" noProof="0">
                  <a:ln>
                    <a:noFill/>
                  </a:ln>
                  <a:solidFill>
                    <a:srgbClr val="000000"/>
                  </a:solidFill>
                  <a:effectLst/>
                  <a:uLnTx/>
                  <a:uFillTx/>
                  <a:latin typeface="Gill Sans"/>
                  <a:ea typeface="Gill Sans"/>
                  <a:cs typeface="Gill Sans"/>
                  <a:sym typeface="Gill Sans"/>
                </a:rPr>
                <a:t>adaptive teaching</a:t>
              </a:r>
              <a:r>
                <a:rPr kumimoji="0" lang="en-US" sz="2600" b="0" i="0" u="none" strike="noStrike" kern="0" cap="none" spc="0" normalizeH="0" baseline="0" noProof="0">
                  <a:ln>
                    <a:noFill/>
                  </a:ln>
                  <a:solidFill>
                    <a:srgbClr val="000000"/>
                  </a:solidFill>
                  <a:effectLst/>
                  <a:uLnTx/>
                  <a:uFillTx/>
                  <a:latin typeface="Gill Sans"/>
                  <a:ea typeface="Gill Sans"/>
                  <a:cs typeface="Gill Sans"/>
                  <a:sym typeface="Gill Sans"/>
                </a:rPr>
                <a:t>, </a:t>
              </a:r>
              <a:endParaRPr kumimoji="0" sz="2600" b="0" i="0" u="none" strike="noStrike" kern="0" cap="none" spc="0" normalizeH="0" baseline="0" noProof="0">
                <a:ln>
                  <a:noFill/>
                </a:ln>
                <a:solidFill>
                  <a:srgbClr val="000000"/>
                </a:solidFill>
                <a:effectLst/>
                <a:uLnTx/>
                <a:uFillTx/>
                <a:latin typeface="Gill Sans"/>
                <a:ea typeface="Gill Sans"/>
                <a:cs typeface="Gill Sans"/>
                <a:sym typeface="Gill Sans"/>
              </a:endParaRPr>
            </a:p>
          </p:txBody>
        </p:sp>
        <p:cxnSp>
          <p:nvCxnSpPr>
            <p:cNvPr id="175" name="Google Shape;175;p8"/>
            <p:cNvCxnSpPr/>
            <p:nvPr/>
          </p:nvCxnSpPr>
          <p:spPr>
            <a:xfrm>
              <a:off x="0" y="1631603"/>
              <a:ext cx="3063765" cy="0"/>
            </a:xfrm>
            <a:prstGeom prst="straightConnector1">
              <a:avLst/>
            </a:prstGeom>
            <a:solidFill>
              <a:srgbClr val="F49000"/>
            </a:solidFill>
            <a:ln w="12700" cap="flat" cmpd="sng">
              <a:solidFill>
                <a:srgbClr val="F49000"/>
              </a:solidFill>
              <a:prstDash val="solid"/>
              <a:round/>
              <a:headEnd type="none" w="sm" len="sm"/>
              <a:tailEnd type="none" w="sm" len="sm"/>
            </a:ln>
          </p:spPr>
        </p:cxnSp>
        <p:sp>
          <p:nvSpPr>
            <p:cNvPr id="176" name="Google Shape;176;p8"/>
            <p:cNvSpPr/>
            <p:nvPr/>
          </p:nvSpPr>
          <p:spPr>
            <a:xfrm>
              <a:off x="0" y="1631603"/>
              <a:ext cx="3063765" cy="1631603"/>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7" name="Google Shape;177;p8"/>
            <p:cNvSpPr txBox="1"/>
            <p:nvPr/>
          </p:nvSpPr>
          <p:spPr>
            <a:xfrm>
              <a:off x="0" y="1631603"/>
              <a:ext cx="3063765" cy="1631603"/>
            </a:xfrm>
            <a:prstGeom prst="rect">
              <a:avLst/>
            </a:prstGeom>
            <a:noFill/>
            <a:ln>
              <a:noFill/>
            </a:ln>
          </p:spPr>
          <p:txBody>
            <a:bodyPr spcFirstLastPara="1" wrap="square" lIns="99050" tIns="99050" rIns="99050" bIns="99050" anchor="t" anchorCtr="0">
              <a:noAutofit/>
            </a:bodyPr>
            <a:lstStyle/>
            <a:p>
              <a:pPr marL="0" marR="0" lvl="0" indent="0" algn="l" defTabSz="914400" rtl="0" eaLnBrk="1" fontAlgn="auto" latinLnBrk="0" hangingPunct="1">
                <a:lnSpc>
                  <a:spcPct val="90000"/>
                </a:lnSpc>
                <a:spcBef>
                  <a:spcPts val="0"/>
                </a:spcBef>
                <a:spcAft>
                  <a:spcPts val="0"/>
                </a:spcAft>
                <a:buClr>
                  <a:srgbClr val="000000"/>
                </a:buClr>
                <a:buSzPts val="2600"/>
                <a:buFont typeface="Gill Sans"/>
                <a:buNone/>
                <a:tabLst/>
                <a:defRPr/>
              </a:pPr>
              <a:r>
                <a:rPr kumimoji="0" lang="en-US" sz="2600" b="0" i="0" u="none" strike="noStrike" kern="0" cap="none" spc="0" normalizeH="0" baseline="0" noProof="0">
                  <a:ln>
                    <a:noFill/>
                  </a:ln>
                  <a:solidFill>
                    <a:srgbClr val="000000"/>
                  </a:solidFill>
                  <a:effectLst/>
                  <a:uLnTx/>
                  <a:uFillTx/>
                  <a:latin typeface="Gill Sans"/>
                  <a:ea typeface="Gill Sans"/>
                  <a:cs typeface="Gill Sans"/>
                  <a:sym typeface="Gill Sans"/>
                </a:rPr>
                <a:t>Educational impact</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spTree>
    <p:extLst>
      <p:ext uri="{BB962C8B-B14F-4D97-AF65-F5344CB8AC3E}">
        <p14:creationId xmlns:p14="http://schemas.microsoft.com/office/powerpoint/2010/main" val="348779064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D4E5F5"/>
            </a:gs>
            <a:gs pos="100000">
              <a:srgbClr val="70A4D5"/>
            </a:gs>
          </a:gsLst>
          <a:lin ang="5400012" scaled="0"/>
        </a:gradFill>
        <a:effectLst/>
      </p:bgPr>
    </p:bg>
    <p:spTree>
      <p:nvGrpSpPr>
        <p:cNvPr id="1" name="Shape 182"/>
        <p:cNvGrpSpPr/>
        <p:nvPr/>
      </p:nvGrpSpPr>
      <p:grpSpPr>
        <a:xfrm>
          <a:off x="0" y="0"/>
          <a:ext cx="0" cy="0"/>
          <a:chOff x="0" y="0"/>
          <a:chExt cx="0" cy="0"/>
        </a:xfrm>
      </p:grpSpPr>
      <p:pic>
        <p:nvPicPr>
          <p:cNvPr id="183" name="Google Shape;183;p9"/>
          <p:cNvPicPr preferRelativeResize="0"/>
          <p:nvPr/>
        </p:nvPicPr>
        <p:blipFill rotWithShape="1">
          <a:blip r:embed="rId3">
            <a:alphaModFix/>
          </a:blip>
          <a:srcRect l="30428"/>
          <a:stretch/>
        </p:blipFill>
        <p:spPr>
          <a:xfrm>
            <a:off x="790013" y="340138"/>
            <a:ext cx="10611975" cy="6177725"/>
          </a:xfrm>
          <a:prstGeom prst="rect">
            <a:avLst/>
          </a:prstGeom>
          <a:noFill/>
          <a:ln>
            <a:noFill/>
          </a:ln>
        </p:spPr>
      </p:pic>
      <p:sp>
        <p:nvSpPr>
          <p:cNvPr id="184" name="Google Shape;184;p9"/>
          <p:cNvSpPr/>
          <p:nvPr/>
        </p:nvSpPr>
        <p:spPr>
          <a:xfrm>
            <a:off x="6087739" y="517282"/>
            <a:ext cx="614700" cy="614700"/>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85" name="Google Shape;185;p9"/>
          <p:cNvSpPr/>
          <p:nvPr/>
        </p:nvSpPr>
        <p:spPr>
          <a:xfrm>
            <a:off x="1299982" y="1317530"/>
            <a:ext cx="9592033" cy="546328"/>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86" name="Google Shape;186;p9"/>
          <p:cNvSpPr txBox="1"/>
          <p:nvPr/>
        </p:nvSpPr>
        <p:spPr>
          <a:xfrm>
            <a:off x="5359444" y="1414275"/>
            <a:ext cx="2071200" cy="1612500"/>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600"/>
              <a:buFont typeface="Gill Sans"/>
              <a:buNone/>
              <a:tabLst/>
              <a:defRPr/>
            </a:pPr>
            <a:r>
              <a:rPr kumimoji="0" lang="en-US" sz="3300" b="0" i="0" u="none" strike="noStrike" kern="0" cap="none" spc="0" normalizeH="0" baseline="0" noProof="0">
                <a:ln>
                  <a:noFill/>
                </a:ln>
                <a:solidFill>
                  <a:srgbClr val="FFFFFF"/>
                </a:solidFill>
                <a:effectLst/>
                <a:uLnTx/>
                <a:uFillTx/>
                <a:latin typeface="Gill Sans"/>
                <a:ea typeface="Gill Sans"/>
                <a:cs typeface="Gill Sans"/>
                <a:sym typeface="Gill Sans"/>
              </a:rPr>
              <a:t>LET’S MAKE IT PERSONAL</a:t>
            </a:r>
            <a:endParaRPr kumimoji="0" sz="11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87" name="Google Shape;187;p9"/>
          <p:cNvSpPr/>
          <p:nvPr/>
        </p:nvSpPr>
        <p:spPr>
          <a:xfrm>
            <a:off x="6087689" y="3309063"/>
            <a:ext cx="614700" cy="614700"/>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88" name="Google Shape;188;p9"/>
          <p:cNvSpPr/>
          <p:nvPr/>
        </p:nvSpPr>
        <p:spPr>
          <a:xfrm>
            <a:off x="5788860" y="3026910"/>
            <a:ext cx="614277" cy="546328"/>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89" name="Google Shape;189;p9"/>
          <p:cNvSpPr txBox="1"/>
          <p:nvPr/>
        </p:nvSpPr>
        <p:spPr>
          <a:xfrm>
            <a:off x="5788860" y="3026910"/>
            <a:ext cx="614277" cy="546328"/>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Gill Sans"/>
              <a:buNone/>
              <a:tabLst/>
              <a:defRPr/>
            </a:pPr>
            <a:endParaRPr kumimoji="0" sz="1200" b="0" i="0" u="none" strike="noStrike" kern="0" cap="none" spc="0" normalizeH="0" baseline="0" noProof="0">
              <a:ln>
                <a:noFill/>
              </a:ln>
              <a:solidFill>
                <a:srgbClr val="000000"/>
              </a:solidFill>
              <a:effectLst/>
              <a:uLnTx/>
              <a:uFillTx/>
              <a:latin typeface="Gill Sans"/>
              <a:ea typeface="Gill Sans"/>
              <a:cs typeface="Gill Sans"/>
              <a:sym typeface="Gill Sans"/>
            </a:endParaRPr>
          </a:p>
        </p:txBody>
      </p:sp>
    </p:spTree>
    <p:extLst>
      <p:ext uri="{BB962C8B-B14F-4D97-AF65-F5344CB8AC3E}">
        <p14:creationId xmlns:p14="http://schemas.microsoft.com/office/powerpoint/2010/main" val="18012056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194"/>
        <p:cNvGrpSpPr/>
        <p:nvPr/>
      </p:nvGrpSpPr>
      <p:grpSpPr>
        <a:xfrm>
          <a:off x="0" y="0"/>
          <a:ext cx="0" cy="0"/>
          <a:chOff x="0" y="0"/>
          <a:chExt cx="0" cy="0"/>
        </a:xfrm>
      </p:grpSpPr>
      <p:sp>
        <p:nvSpPr>
          <p:cNvPr id="195" name="Google Shape;195;p10"/>
          <p:cNvSpPr txBox="1"/>
          <p:nvPr/>
        </p:nvSpPr>
        <p:spPr>
          <a:xfrm>
            <a:off x="804672" y="2404872"/>
            <a:ext cx="3044950" cy="1627792"/>
          </a:xfrm>
          <a:prstGeom prst="rect">
            <a:avLst/>
          </a:prstGeom>
          <a:noFill/>
          <a:ln>
            <a:noFill/>
          </a:ln>
        </p:spPr>
        <p:txBody>
          <a:bodyPr spcFirstLastPara="1" wrap="square" lIns="274300" tIns="182875" rIns="274300" bIns="182875" anchor="ctr" anchorCtr="1">
            <a:normAutofit/>
          </a:bodyPr>
          <a:lstStyle/>
          <a:p>
            <a:pPr marL="0" marR="0" lvl="0" indent="0" algn="ctr" defTabSz="914400" rtl="0" eaLnBrk="1" fontAlgn="auto" latinLnBrk="0" hangingPunct="1">
              <a:lnSpc>
                <a:spcPct val="90000"/>
              </a:lnSpc>
              <a:spcBef>
                <a:spcPts val="0"/>
              </a:spcBef>
              <a:spcAft>
                <a:spcPts val="0"/>
              </a:spcAft>
              <a:buClr>
                <a:srgbClr val="000000"/>
              </a:buClr>
              <a:buSzPts val="2400"/>
              <a:buFont typeface="Arial"/>
              <a:buNone/>
              <a:tabLst/>
              <a:defRPr/>
            </a:pPr>
            <a:r>
              <a:rPr kumimoji="0" lang="en-US" sz="2400" b="1" i="0" u="none" strike="noStrike" kern="0" cap="none" spc="0" normalizeH="0" baseline="0" noProof="0">
                <a:ln>
                  <a:noFill/>
                </a:ln>
                <a:solidFill>
                  <a:srgbClr val="262626"/>
                </a:solidFill>
                <a:effectLst/>
                <a:uLnTx/>
                <a:uFillTx/>
                <a:latin typeface="Gill Sans"/>
                <a:ea typeface="Gill Sans"/>
                <a:cs typeface="Gill Sans"/>
                <a:sym typeface="Gill Sans"/>
              </a:rPr>
              <a:t>DEFINITION OF ADAPTIVE LEARNING</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90000"/>
              </a:lnSpc>
              <a:spcBef>
                <a:spcPts val="600"/>
              </a:spcBef>
              <a:spcAft>
                <a:spcPts val="0"/>
              </a:spcAft>
              <a:buClr>
                <a:srgbClr val="000000"/>
              </a:buClr>
              <a:buSzPts val="2400"/>
              <a:buFont typeface="Arial"/>
              <a:buNone/>
              <a:tabLst/>
              <a:defRPr/>
            </a:pPr>
            <a:endParaRPr kumimoji="0" sz="2400" b="0" i="0" u="none" strike="noStrike" kern="0" cap="none" spc="0" normalizeH="0" baseline="0" noProof="0">
              <a:ln>
                <a:noFill/>
              </a:ln>
              <a:solidFill>
                <a:srgbClr val="262626"/>
              </a:solidFill>
              <a:effectLst/>
              <a:uLnTx/>
              <a:uFillTx/>
              <a:latin typeface="Gill Sans"/>
              <a:ea typeface="Gill Sans"/>
              <a:cs typeface="Gill Sans"/>
              <a:sym typeface="Gill Sans"/>
            </a:endParaRPr>
          </a:p>
        </p:txBody>
      </p:sp>
      <p:pic>
        <p:nvPicPr>
          <p:cNvPr id="196" name="Google Shape;196;p10" descr="A picture containing box&#10;&#10;Description automatically generated"/>
          <p:cNvPicPr preferRelativeResize="0"/>
          <p:nvPr/>
        </p:nvPicPr>
        <p:blipFill rotWithShape="1">
          <a:blip r:embed="rId3">
            <a:alphaModFix/>
          </a:blip>
          <a:srcRect/>
          <a:stretch/>
        </p:blipFill>
        <p:spPr>
          <a:xfrm>
            <a:off x="5294376" y="1003287"/>
            <a:ext cx="6257544" cy="4536719"/>
          </a:xfrm>
          <a:prstGeom prst="rect">
            <a:avLst/>
          </a:prstGeom>
          <a:noFill/>
          <a:ln>
            <a:noFill/>
          </a:ln>
        </p:spPr>
      </p:pic>
    </p:spTree>
    <p:extLst>
      <p:ext uri="{BB962C8B-B14F-4D97-AF65-F5344CB8AC3E}">
        <p14:creationId xmlns:p14="http://schemas.microsoft.com/office/powerpoint/2010/main" val="679644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6FA8DC"/>
        </a:solidFill>
        <a:effectLst/>
      </p:bgPr>
    </p:bg>
    <p:spTree>
      <p:nvGrpSpPr>
        <p:cNvPr id="1" name="Shape 201"/>
        <p:cNvGrpSpPr/>
        <p:nvPr/>
      </p:nvGrpSpPr>
      <p:grpSpPr>
        <a:xfrm>
          <a:off x="0" y="0"/>
          <a:ext cx="0" cy="0"/>
          <a:chOff x="0" y="0"/>
          <a:chExt cx="0" cy="0"/>
        </a:xfrm>
      </p:grpSpPr>
      <p:pic>
        <p:nvPicPr>
          <p:cNvPr id="202" name="Google Shape;202;p11" descr="Classroom"/>
          <p:cNvPicPr preferRelativeResize="0"/>
          <p:nvPr/>
        </p:nvPicPr>
        <p:blipFill rotWithShape="1">
          <a:blip r:embed="rId3">
            <a:alphaModFix/>
          </a:blip>
          <a:srcRect/>
          <a:stretch/>
        </p:blipFill>
        <p:spPr>
          <a:xfrm>
            <a:off x="1003252" y="1912781"/>
            <a:ext cx="2715768" cy="2715768"/>
          </a:xfrm>
          <a:prstGeom prst="rect">
            <a:avLst/>
          </a:prstGeom>
          <a:noFill/>
          <a:ln>
            <a:noFill/>
          </a:ln>
        </p:spPr>
      </p:pic>
      <p:pic>
        <p:nvPicPr>
          <p:cNvPr id="203" name="Google Shape;203;p11" descr="A picture containing indoor, toy, desk, sitting&#10;&#10;Description automatically generated"/>
          <p:cNvPicPr preferRelativeResize="0"/>
          <p:nvPr/>
        </p:nvPicPr>
        <p:blipFill rotWithShape="1">
          <a:blip r:embed="rId4">
            <a:alphaModFix/>
          </a:blip>
          <a:srcRect/>
          <a:stretch/>
        </p:blipFill>
        <p:spPr>
          <a:xfrm>
            <a:off x="5297764" y="1340740"/>
            <a:ext cx="6250769" cy="3859849"/>
          </a:xfrm>
          <a:prstGeom prst="rect">
            <a:avLst/>
          </a:prstGeom>
          <a:noFill/>
          <a:ln>
            <a:noFill/>
          </a:ln>
        </p:spPr>
      </p:pic>
      <p:sp>
        <p:nvSpPr>
          <p:cNvPr id="204" name="Google Shape;204;p11"/>
          <p:cNvSpPr txBox="1"/>
          <p:nvPr/>
        </p:nvSpPr>
        <p:spPr>
          <a:xfrm>
            <a:off x="4289416" y="692123"/>
            <a:ext cx="3520966" cy="3383023"/>
          </a:xfrm>
          <a:prstGeom prst="rect">
            <a:avLst/>
          </a:prstGeom>
          <a:noFill/>
          <a:ln>
            <a:noFill/>
          </a:ln>
        </p:spPr>
        <p:txBody>
          <a:bodyPr spcFirstLastPara="1" wrap="square" lIns="91425" tIns="45700" rIns="91425" bIns="45700" anchor="t" anchorCtr="0">
            <a:normAutofit/>
          </a:bodyPr>
          <a:lstStyle/>
          <a:p>
            <a:pPr marL="0" marR="0" lvl="0" indent="82550" algn="l" defTabSz="914400" rtl="0" eaLnBrk="1" fontAlgn="auto" latinLnBrk="0" hangingPunct="1">
              <a:lnSpc>
                <a:spcPct val="110000"/>
              </a:lnSpc>
              <a:spcBef>
                <a:spcPts val="0"/>
              </a:spcBef>
              <a:spcAft>
                <a:spcPts val="0"/>
              </a:spcAft>
              <a:buClr>
                <a:srgbClr val="A6B727"/>
              </a:buClr>
              <a:buSzPts val="1300"/>
              <a:buFont typeface="Arial"/>
              <a:buNone/>
              <a:tabLst/>
              <a:defRPr/>
            </a:pPr>
            <a:endParaRPr kumimoji="0" sz="1300" b="0" i="0" u="none" strike="noStrike" kern="0" cap="none" spc="0" normalizeH="0" baseline="0" noProof="0">
              <a:ln>
                <a:noFill/>
              </a:ln>
              <a:solidFill>
                <a:srgbClr val="000000"/>
              </a:solidFill>
              <a:effectLst/>
              <a:uLnTx/>
              <a:uFillTx/>
              <a:latin typeface="Gill Sans"/>
              <a:ea typeface="Gill Sans"/>
              <a:cs typeface="Gill Sans"/>
              <a:sym typeface="Gill Sans"/>
            </a:endParaRPr>
          </a:p>
        </p:txBody>
      </p:sp>
    </p:spTree>
    <p:extLst>
      <p:ext uri="{BB962C8B-B14F-4D97-AF65-F5344CB8AC3E}">
        <p14:creationId xmlns:p14="http://schemas.microsoft.com/office/powerpoint/2010/main" val="1011139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4"/>
                                        </p:tgtEl>
                                        <p:attrNameLst>
                                          <p:attrName>style.visibility</p:attrName>
                                        </p:attrNameLst>
                                      </p:cBhvr>
                                      <p:to>
                                        <p:strVal val="visible"/>
                                      </p:to>
                                    </p:set>
                                    <p:animEffect transition="in" filter="fade">
                                      <p:cBhvr>
                                        <p:cTn id="7" dur="500"/>
                                        <p:tgtEl>
                                          <p:spTgt spid="2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6FA8DC"/>
        </a:solidFill>
        <a:effectLst/>
      </p:bgPr>
    </p:bg>
    <p:spTree>
      <p:nvGrpSpPr>
        <p:cNvPr id="1" name="Shape 209"/>
        <p:cNvGrpSpPr/>
        <p:nvPr/>
      </p:nvGrpSpPr>
      <p:grpSpPr>
        <a:xfrm>
          <a:off x="0" y="0"/>
          <a:ext cx="0" cy="0"/>
          <a:chOff x="0" y="0"/>
          <a:chExt cx="0" cy="0"/>
        </a:xfrm>
      </p:grpSpPr>
      <p:pic>
        <p:nvPicPr>
          <p:cNvPr id="210" name="Google Shape;210;p12" descr="Diagram, venn diagram&#10;&#10;Description automatically generated"/>
          <p:cNvPicPr preferRelativeResize="0"/>
          <p:nvPr/>
        </p:nvPicPr>
        <p:blipFill rotWithShape="1">
          <a:blip r:embed="rId3">
            <a:alphaModFix/>
          </a:blip>
          <a:srcRect/>
          <a:stretch/>
        </p:blipFill>
        <p:spPr>
          <a:xfrm>
            <a:off x="1706611" y="837602"/>
            <a:ext cx="8951860" cy="4309240"/>
          </a:xfrm>
          <a:prstGeom prst="rect">
            <a:avLst/>
          </a:prstGeom>
          <a:noFill/>
          <a:ln>
            <a:noFill/>
          </a:ln>
        </p:spPr>
      </p:pic>
      <p:sp>
        <p:nvSpPr>
          <p:cNvPr id="211" name="Google Shape;211;p12"/>
          <p:cNvSpPr txBox="1"/>
          <p:nvPr/>
        </p:nvSpPr>
        <p:spPr>
          <a:xfrm>
            <a:off x="1706610" y="5353712"/>
            <a:ext cx="5927700" cy="2307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en-US" sz="900" b="0" i="0" u="sng" strike="noStrike" kern="0" cap="none" spc="0" normalizeH="0" baseline="0" noProof="0">
                <a:ln>
                  <a:noFill/>
                </a:ln>
                <a:solidFill>
                  <a:srgbClr val="000000"/>
                </a:solidFill>
                <a:effectLst/>
                <a:uLnTx/>
                <a:uFillTx/>
                <a:latin typeface="Gill Sans"/>
                <a:ea typeface="Gill Sans"/>
                <a:cs typeface="Gill Sans"/>
                <a:sym typeface="Gill Sans"/>
                <a:hlinkClick r:id="rId4">
                  <a:extLst>
                    <a:ext uri="{A12FA001-AC4F-418D-AE19-62706E023703}">
                      <ahyp:hlinkClr xmlns:ahyp="http://schemas.microsoft.com/office/drawing/2018/hyperlinkcolor" val="tx"/>
                    </a:ext>
                  </a:extLst>
                </a:hlinkClick>
              </a:rPr>
              <a:t>This Photo</a:t>
            </a:r>
            <a:r>
              <a:rPr kumimoji="0" lang="en-US" sz="900" b="0" i="0" u="none" strike="noStrike" kern="0" cap="none" spc="0" normalizeH="0" baseline="0" noProof="0">
                <a:ln>
                  <a:noFill/>
                </a:ln>
                <a:solidFill>
                  <a:srgbClr val="000000"/>
                </a:solidFill>
                <a:effectLst/>
                <a:uLnTx/>
                <a:uFillTx/>
                <a:latin typeface="Gill Sans"/>
                <a:ea typeface="Gill Sans"/>
                <a:cs typeface="Gill Sans"/>
                <a:sym typeface="Gill Sans"/>
              </a:rPr>
              <a:t> by Unknown Author is licensed under </a:t>
            </a:r>
            <a:r>
              <a:rPr kumimoji="0" lang="en-US" sz="900" b="0" i="0" u="sng" strike="noStrike" kern="0" cap="none" spc="0" normalizeH="0" baseline="0" noProof="0">
                <a:ln>
                  <a:noFill/>
                </a:ln>
                <a:solidFill>
                  <a:srgbClr val="000000"/>
                </a:solidFill>
                <a:effectLst/>
                <a:uLnTx/>
                <a:uFillTx/>
                <a:latin typeface="Gill Sans"/>
                <a:ea typeface="Gill Sans"/>
                <a:cs typeface="Gill Sans"/>
                <a:sym typeface="Gill Sans"/>
                <a:hlinkClick r:id="rId5">
                  <a:extLst>
                    <a:ext uri="{A12FA001-AC4F-418D-AE19-62706E023703}">
                      <ahyp:hlinkClr xmlns:ahyp="http://schemas.microsoft.com/office/drawing/2018/hyperlinkcolor" val="tx"/>
                    </a:ext>
                  </a:extLst>
                </a:hlinkClick>
              </a:rPr>
              <a:t>CC BY-NC-ND</a:t>
            </a:r>
            <a:endParaRPr kumimoji="0" sz="900" b="0" i="0" u="none" strike="noStrike" kern="0" cap="none" spc="0" normalizeH="0" baseline="0" noProof="0">
              <a:ln>
                <a:noFill/>
              </a:ln>
              <a:solidFill>
                <a:srgbClr val="000000"/>
              </a:solidFill>
              <a:effectLst/>
              <a:uLnTx/>
              <a:uFillTx/>
              <a:latin typeface="Gill Sans"/>
              <a:ea typeface="Gill Sans"/>
              <a:cs typeface="Gill Sans"/>
              <a:sym typeface="Gill Sans"/>
            </a:endParaRPr>
          </a:p>
        </p:txBody>
      </p:sp>
    </p:spTree>
    <p:extLst>
      <p:ext uri="{BB962C8B-B14F-4D97-AF65-F5344CB8AC3E}">
        <p14:creationId xmlns:p14="http://schemas.microsoft.com/office/powerpoint/2010/main" val="20043896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6FA8DC"/>
        </a:solidFill>
        <a:effectLst/>
      </p:bgPr>
    </p:bg>
    <p:spTree>
      <p:nvGrpSpPr>
        <p:cNvPr id="1" name="Shape 216"/>
        <p:cNvGrpSpPr/>
        <p:nvPr/>
      </p:nvGrpSpPr>
      <p:grpSpPr>
        <a:xfrm>
          <a:off x="0" y="0"/>
          <a:ext cx="0" cy="0"/>
          <a:chOff x="0" y="0"/>
          <a:chExt cx="0" cy="0"/>
        </a:xfrm>
      </p:grpSpPr>
      <p:sp>
        <p:nvSpPr>
          <p:cNvPr id="217" name="Google Shape;217;p13"/>
          <p:cNvSpPr txBox="1"/>
          <p:nvPr/>
        </p:nvSpPr>
        <p:spPr>
          <a:xfrm>
            <a:off x="3048000" y="2969962"/>
            <a:ext cx="6096000" cy="36933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8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 </a:t>
            </a:r>
            <a:endParaRPr kumimoji="0" sz="1800" b="0" i="0" u="none" strike="noStrike" kern="0" cap="none" spc="0" normalizeH="0" baseline="0" noProof="0">
              <a:ln>
                <a:noFill/>
              </a:ln>
              <a:solidFill>
                <a:srgbClr val="000000"/>
              </a:solidFill>
              <a:effectLst/>
              <a:uLnTx/>
              <a:uFillTx/>
              <a:latin typeface="Gill Sans"/>
              <a:ea typeface="Gill Sans"/>
              <a:cs typeface="Gill Sans"/>
              <a:sym typeface="Gill Sans"/>
            </a:endParaRPr>
          </a:p>
        </p:txBody>
      </p:sp>
      <p:pic>
        <p:nvPicPr>
          <p:cNvPr id="218" name="Google Shape;218;p13" descr="A group of people standing next to a child&#10;&#10;Description automatically generated"/>
          <p:cNvPicPr preferRelativeResize="0"/>
          <p:nvPr/>
        </p:nvPicPr>
        <p:blipFill rotWithShape="1">
          <a:blip r:embed="rId3">
            <a:alphaModFix/>
          </a:blip>
          <a:srcRect/>
          <a:stretch/>
        </p:blipFill>
        <p:spPr>
          <a:xfrm>
            <a:off x="2162723" y="805514"/>
            <a:ext cx="7866550" cy="5246976"/>
          </a:xfrm>
          <a:prstGeom prst="rect">
            <a:avLst/>
          </a:prstGeom>
          <a:noFill/>
          <a:ln>
            <a:noFill/>
          </a:ln>
        </p:spPr>
      </p:pic>
      <p:sp>
        <p:nvSpPr>
          <p:cNvPr id="219" name="Google Shape;219;p13"/>
          <p:cNvSpPr txBox="1"/>
          <p:nvPr/>
        </p:nvSpPr>
        <p:spPr>
          <a:xfrm>
            <a:off x="2376077" y="114525"/>
            <a:ext cx="8786700" cy="5232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28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AL- Enhancing  Student Learning Outcomes </a:t>
            </a:r>
            <a:endParaRPr kumimoji="0" sz="2800" b="0" i="0" u="none" strike="noStrike" kern="0" cap="none" spc="0" normalizeH="0" baseline="0" noProof="0">
              <a:ln>
                <a:noFill/>
              </a:ln>
              <a:solidFill>
                <a:srgbClr val="000000"/>
              </a:solidFill>
              <a:effectLst/>
              <a:uLnTx/>
              <a:uFillTx/>
              <a:latin typeface="Gill Sans"/>
              <a:ea typeface="Gill Sans"/>
              <a:cs typeface="Gill Sans"/>
              <a:sym typeface="Gill Sans"/>
            </a:endParaRPr>
          </a:p>
        </p:txBody>
      </p:sp>
    </p:spTree>
    <p:extLst>
      <p:ext uri="{BB962C8B-B14F-4D97-AF65-F5344CB8AC3E}">
        <p14:creationId xmlns:p14="http://schemas.microsoft.com/office/powerpoint/2010/main" val="36297886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65"/>
        <p:cNvGrpSpPr/>
        <p:nvPr/>
      </p:nvGrpSpPr>
      <p:grpSpPr>
        <a:xfrm>
          <a:off x="0" y="0"/>
          <a:ext cx="0" cy="0"/>
          <a:chOff x="0" y="0"/>
          <a:chExt cx="0" cy="0"/>
        </a:xfrm>
      </p:grpSpPr>
      <p:pic>
        <p:nvPicPr>
          <p:cNvPr id="66" name="Google Shape;66;p15" descr="A picture containing colorful, table, indoor, colored&#10;&#10;Description automatically generated"/>
          <p:cNvPicPr preferRelativeResize="0"/>
          <p:nvPr/>
        </p:nvPicPr>
        <p:blipFill rotWithShape="1">
          <a:blip r:embed="rId3">
            <a:alphaModFix/>
          </a:blip>
          <a:srcRect t="17245" b="27937"/>
          <a:stretch/>
        </p:blipFill>
        <p:spPr>
          <a:xfrm>
            <a:off x="-2" y="-1571"/>
            <a:ext cx="12192003" cy="4461036"/>
          </a:xfrm>
          <a:prstGeom prst="rect">
            <a:avLst/>
          </a:prstGeom>
          <a:noFill/>
          <a:ln>
            <a:noFill/>
          </a:ln>
        </p:spPr>
      </p:pic>
      <p:sp>
        <p:nvSpPr>
          <p:cNvPr id="67" name="Google Shape;67;p15"/>
          <p:cNvSpPr txBox="1">
            <a:spLocks noGrp="1"/>
          </p:cNvSpPr>
          <p:nvPr>
            <p:ph type="ctrTitle"/>
          </p:nvPr>
        </p:nvSpPr>
        <p:spPr>
          <a:xfrm>
            <a:off x="1313692" y="4577285"/>
            <a:ext cx="9564617" cy="2097836"/>
          </a:xfrm>
          <a:prstGeom prst="rect">
            <a:avLst/>
          </a:prstGeom>
          <a:solidFill>
            <a:srgbClr val="FFFFFF"/>
          </a:solidFill>
          <a:ln w="38100" cap="flat" cmpd="sng">
            <a:solidFill>
              <a:srgbClr val="404040"/>
            </a:solidFill>
            <a:prstDash val="solid"/>
            <a:round/>
            <a:headEnd type="none" w="sm" len="sm"/>
            <a:tailEnd type="none" w="sm" len="sm"/>
          </a:ln>
        </p:spPr>
        <p:txBody>
          <a:bodyPr spcFirstLastPara="1" wrap="square" lIns="274300" tIns="182867" rIns="274300" bIns="182867" anchor="ctr" anchorCtr="1">
            <a:noAutofit/>
          </a:bodyPr>
          <a:lstStyle/>
          <a:p>
            <a:pPr>
              <a:buSzPts val="2700"/>
            </a:pPr>
            <a:br>
              <a:rPr lang="en" sz="3600"/>
            </a:br>
            <a:r>
              <a:rPr lang="en" sz="3600"/>
              <a:t>BENEFITS AND LIMITATIONS OF PERSONALIZED AND ADAPTIVE LEARNING</a:t>
            </a:r>
            <a:br>
              <a:rPr lang="en" sz="3600">
                <a:solidFill>
                  <a:schemeClr val="dk1"/>
                </a:solidFill>
              </a:rPr>
            </a:br>
            <a:endParaRPr sz="3600">
              <a:solidFill>
                <a:schemeClr val="dk1"/>
              </a:solidFill>
            </a:endParaRPr>
          </a:p>
        </p:txBody>
      </p:sp>
    </p:spTree>
    <p:extLst>
      <p:ext uri="{BB962C8B-B14F-4D97-AF65-F5344CB8AC3E}">
        <p14:creationId xmlns:p14="http://schemas.microsoft.com/office/powerpoint/2010/main" val="4580517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72"/>
        <p:cNvGrpSpPr/>
        <p:nvPr/>
      </p:nvGrpSpPr>
      <p:grpSpPr>
        <a:xfrm>
          <a:off x="0" y="0"/>
          <a:ext cx="0" cy="0"/>
          <a:chOff x="0" y="0"/>
          <a:chExt cx="0" cy="0"/>
        </a:xfrm>
      </p:grpSpPr>
      <p:sp>
        <p:nvSpPr>
          <p:cNvPr id="73" name="Google Shape;73;p16"/>
          <p:cNvSpPr txBox="1">
            <a:spLocks noGrp="1"/>
          </p:cNvSpPr>
          <p:nvPr>
            <p:ph type="ctrTitle"/>
          </p:nvPr>
        </p:nvSpPr>
        <p:spPr>
          <a:xfrm>
            <a:off x="804672" y="1363863"/>
            <a:ext cx="3044949" cy="1627792"/>
          </a:xfrm>
          <a:prstGeom prst="rect">
            <a:avLst/>
          </a:prstGeom>
          <a:solidFill>
            <a:srgbClr val="FFFFFF"/>
          </a:solidFill>
          <a:ln w="38100" cap="flat" cmpd="sng">
            <a:solidFill>
              <a:srgbClr val="404040"/>
            </a:solidFill>
            <a:prstDash val="solid"/>
            <a:round/>
            <a:headEnd type="none" w="sm" len="sm"/>
            <a:tailEnd type="none" w="sm" len="sm"/>
          </a:ln>
        </p:spPr>
        <p:txBody>
          <a:bodyPr spcFirstLastPara="1" wrap="square" lIns="0" tIns="0" rIns="0" bIns="0" anchor="ctr" anchorCtr="1">
            <a:noAutofit/>
          </a:bodyPr>
          <a:lstStyle/>
          <a:p>
            <a:pPr>
              <a:buSzPts val="2100"/>
            </a:pPr>
            <a:r>
              <a:rPr lang="en" sz="2800" b="1"/>
              <a:t>BENEFIT 1</a:t>
            </a:r>
            <a:endParaRPr sz="1467"/>
          </a:p>
        </p:txBody>
      </p:sp>
      <p:sp>
        <p:nvSpPr>
          <p:cNvPr id="74" name="Google Shape;74;p16"/>
          <p:cNvSpPr txBox="1">
            <a:spLocks noGrp="1"/>
          </p:cNvSpPr>
          <p:nvPr>
            <p:ph type="subTitle" idx="1"/>
          </p:nvPr>
        </p:nvSpPr>
        <p:spPr>
          <a:xfrm>
            <a:off x="823706" y="3428999"/>
            <a:ext cx="3044949" cy="2062324"/>
          </a:xfrm>
          <a:prstGeom prst="rect">
            <a:avLst/>
          </a:prstGeom>
          <a:noFill/>
          <a:ln>
            <a:noFill/>
          </a:ln>
        </p:spPr>
        <p:txBody>
          <a:bodyPr spcFirstLastPara="1" wrap="square" lIns="0" tIns="0" rIns="0" bIns="0" anchor="t" anchorCtr="0">
            <a:noAutofit/>
          </a:bodyPr>
          <a:lstStyle/>
          <a:p>
            <a:pPr marL="0" indent="0">
              <a:spcBef>
                <a:spcPts val="0"/>
              </a:spcBef>
              <a:buSzPts val="2100"/>
            </a:pPr>
            <a:r>
              <a:rPr lang="en" sz="2800" b="1"/>
              <a:t>Faster and Higher Quality Student Progression</a:t>
            </a:r>
            <a:endParaRPr sz="2800"/>
          </a:p>
        </p:txBody>
      </p:sp>
      <p:sp>
        <p:nvSpPr>
          <p:cNvPr id="75" name="Google Shape;75;p16"/>
          <p:cNvSpPr/>
          <p:nvPr/>
        </p:nvSpPr>
        <p:spPr>
          <a:xfrm>
            <a:off x="4654297" y="0"/>
            <a:ext cx="7537703" cy="6858000"/>
          </a:xfrm>
          <a:prstGeom prst="rect">
            <a:avLst/>
          </a:prstGeom>
          <a:solidFill>
            <a:srgbClr val="FFFFFF"/>
          </a:solidFill>
          <a:ln>
            <a:noFill/>
          </a:ln>
        </p:spPr>
        <p:txBody>
          <a:bodyPr spcFirstLastPara="1" wrap="square" lIns="91433" tIns="45700" rIns="91433" bIns="45700" anchor="ctr" anchorCtr="0">
            <a:noAutofit/>
          </a:bodyPr>
          <a:lstStyle/>
          <a:p>
            <a:pPr algn="ctr" defTabSz="1219170">
              <a:buClr>
                <a:srgbClr val="000000"/>
              </a:buClr>
            </a:pPr>
            <a:endParaRPr sz="1867" kern="0">
              <a:solidFill>
                <a:srgbClr val="FFFFFF"/>
              </a:solidFill>
              <a:latin typeface="Gill Sans"/>
              <a:ea typeface="Gill Sans"/>
              <a:cs typeface="Gill Sans"/>
              <a:sym typeface="Gill Sans"/>
            </a:endParaRPr>
          </a:p>
        </p:txBody>
      </p:sp>
      <p:pic>
        <p:nvPicPr>
          <p:cNvPr id="76" name="Google Shape;76;p16" descr="Diagram&#10;&#10;Description automatically generated"/>
          <p:cNvPicPr preferRelativeResize="0"/>
          <p:nvPr/>
        </p:nvPicPr>
        <p:blipFill rotWithShape="1">
          <a:blip r:embed="rId3">
            <a:alphaModFix/>
          </a:blip>
          <a:srcRect/>
          <a:stretch/>
        </p:blipFill>
        <p:spPr>
          <a:xfrm>
            <a:off x="4971447" y="1566721"/>
            <a:ext cx="6802845" cy="3724555"/>
          </a:xfrm>
          <a:prstGeom prst="rect">
            <a:avLst/>
          </a:prstGeom>
          <a:noFill/>
          <a:ln>
            <a:noFill/>
          </a:ln>
        </p:spPr>
      </p:pic>
    </p:spTree>
    <p:extLst>
      <p:ext uri="{BB962C8B-B14F-4D97-AF65-F5344CB8AC3E}">
        <p14:creationId xmlns:p14="http://schemas.microsoft.com/office/powerpoint/2010/main" val="26403743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81"/>
        <p:cNvGrpSpPr/>
        <p:nvPr/>
      </p:nvGrpSpPr>
      <p:grpSpPr>
        <a:xfrm>
          <a:off x="0" y="0"/>
          <a:ext cx="0" cy="0"/>
          <a:chOff x="0" y="0"/>
          <a:chExt cx="0" cy="0"/>
        </a:xfrm>
      </p:grpSpPr>
      <p:sp>
        <p:nvSpPr>
          <p:cNvPr id="82" name="Google Shape;82;p17"/>
          <p:cNvSpPr txBox="1">
            <a:spLocks noGrp="1"/>
          </p:cNvSpPr>
          <p:nvPr>
            <p:ph type="ctrTitle"/>
          </p:nvPr>
        </p:nvSpPr>
        <p:spPr>
          <a:xfrm>
            <a:off x="804672" y="1363863"/>
            <a:ext cx="3044949" cy="1627792"/>
          </a:xfrm>
          <a:prstGeom prst="rect">
            <a:avLst/>
          </a:prstGeom>
          <a:solidFill>
            <a:srgbClr val="FFFFFF"/>
          </a:solidFill>
          <a:ln w="38100" cap="flat" cmpd="sng">
            <a:solidFill>
              <a:srgbClr val="404040"/>
            </a:solidFill>
            <a:prstDash val="solid"/>
            <a:round/>
            <a:headEnd type="none" w="sm" len="sm"/>
            <a:tailEnd type="none" w="sm" len="sm"/>
          </a:ln>
        </p:spPr>
        <p:txBody>
          <a:bodyPr spcFirstLastPara="1" wrap="square" lIns="0" tIns="0" rIns="0" bIns="0" anchor="ctr" anchorCtr="1">
            <a:noAutofit/>
          </a:bodyPr>
          <a:lstStyle/>
          <a:p>
            <a:pPr>
              <a:buSzPts val="2100"/>
            </a:pPr>
            <a:r>
              <a:rPr lang="en" sz="2800" b="1"/>
              <a:t>BENEFIT 2</a:t>
            </a:r>
            <a:endParaRPr sz="1467"/>
          </a:p>
        </p:txBody>
      </p:sp>
      <p:sp>
        <p:nvSpPr>
          <p:cNvPr id="83" name="Google Shape;83;p17"/>
          <p:cNvSpPr txBox="1">
            <a:spLocks noGrp="1"/>
          </p:cNvSpPr>
          <p:nvPr>
            <p:ph type="subTitle" idx="1"/>
          </p:nvPr>
        </p:nvSpPr>
        <p:spPr>
          <a:xfrm>
            <a:off x="823706" y="3428999"/>
            <a:ext cx="3044949" cy="2062324"/>
          </a:xfrm>
          <a:prstGeom prst="rect">
            <a:avLst/>
          </a:prstGeom>
          <a:noFill/>
          <a:ln>
            <a:noFill/>
          </a:ln>
        </p:spPr>
        <p:txBody>
          <a:bodyPr spcFirstLastPara="1" wrap="square" lIns="0" tIns="0" rIns="0" bIns="0" anchor="t" anchorCtr="0">
            <a:noAutofit/>
          </a:bodyPr>
          <a:lstStyle/>
          <a:p>
            <a:pPr marL="0" indent="0">
              <a:spcBef>
                <a:spcPts val="0"/>
              </a:spcBef>
              <a:buSzPts val="2100"/>
            </a:pPr>
            <a:r>
              <a:rPr lang="en" sz="2800" b="1"/>
              <a:t> Adapts to Different Abilities</a:t>
            </a:r>
            <a:endParaRPr sz="2800"/>
          </a:p>
        </p:txBody>
      </p:sp>
      <p:sp>
        <p:nvSpPr>
          <p:cNvPr id="84" name="Google Shape;84;p17"/>
          <p:cNvSpPr/>
          <p:nvPr/>
        </p:nvSpPr>
        <p:spPr>
          <a:xfrm>
            <a:off x="4654297" y="0"/>
            <a:ext cx="7537703" cy="6858000"/>
          </a:xfrm>
          <a:prstGeom prst="rect">
            <a:avLst/>
          </a:prstGeom>
          <a:solidFill>
            <a:srgbClr val="FFFFFF"/>
          </a:solidFill>
          <a:ln>
            <a:noFill/>
          </a:ln>
        </p:spPr>
        <p:txBody>
          <a:bodyPr spcFirstLastPara="1" wrap="square" lIns="91433" tIns="45700" rIns="91433" bIns="45700" anchor="ctr" anchorCtr="0">
            <a:noAutofit/>
          </a:bodyPr>
          <a:lstStyle/>
          <a:p>
            <a:pPr algn="ctr" defTabSz="1219170">
              <a:buClr>
                <a:srgbClr val="000000"/>
              </a:buClr>
            </a:pPr>
            <a:endParaRPr sz="1867" kern="0">
              <a:solidFill>
                <a:srgbClr val="FFFFFF"/>
              </a:solidFill>
              <a:latin typeface="Gill Sans"/>
              <a:ea typeface="Gill Sans"/>
              <a:cs typeface="Gill Sans"/>
              <a:sym typeface="Gill Sans"/>
            </a:endParaRPr>
          </a:p>
        </p:txBody>
      </p:sp>
      <p:pic>
        <p:nvPicPr>
          <p:cNvPr id="85" name="Google Shape;85;p17" descr="Icon&#10;&#10;Description automatically generated"/>
          <p:cNvPicPr preferRelativeResize="0"/>
          <p:nvPr/>
        </p:nvPicPr>
        <p:blipFill rotWithShape="1">
          <a:blip r:embed="rId3">
            <a:alphaModFix/>
          </a:blip>
          <a:srcRect/>
          <a:stretch/>
        </p:blipFill>
        <p:spPr>
          <a:xfrm>
            <a:off x="4654297" y="1447302"/>
            <a:ext cx="7549327" cy="3963397"/>
          </a:xfrm>
          <a:prstGeom prst="rect">
            <a:avLst/>
          </a:prstGeom>
          <a:noFill/>
          <a:ln>
            <a:noFill/>
          </a:ln>
        </p:spPr>
      </p:pic>
    </p:spTree>
    <p:extLst>
      <p:ext uri="{BB962C8B-B14F-4D97-AF65-F5344CB8AC3E}">
        <p14:creationId xmlns:p14="http://schemas.microsoft.com/office/powerpoint/2010/main" val="2100794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90"/>
        <p:cNvGrpSpPr/>
        <p:nvPr/>
      </p:nvGrpSpPr>
      <p:grpSpPr>
        <a:xfrm>
          <a:off x="0" y="0"/>
          <a:ext cx="0" cy="0"/>
          <a:chOff x="0" y="0"/>
          <a:chExt cx="0" cy="0"/>
        </a:xfrm>
      </p:grpSpPr>
      <p:sp>
        <p:nvSpPr>
          <p:cNvPr id="91" name="Google Shape;91;p18"/>
          <p:cNvSpPr txBox="1">
            <a:spLocks noGrp="1"/>
          </p:cNvSpPr>
          <p:nvPr>
            <p:ph type="ctrTitle"/>
          </p:nvPr>
        </p:nvSpPr>
        <p:spPr>
          <a:xfrm>
            <a:off x="804672" y="1363863"/>
            <a:ext cx="3044949" cy="1627792"/>
          </a:xfrm>
          <a:prstGeom prst="rect">
            <a:avLst/>
          </a:prstGeom>
          <a:solidFill>
            <a:srgbClr val="FFFFFF"/>
          </a:solidFill>
          <a:ln w="38100" cap="flat" cmpd="sng">
            <a:solidFill>
              <a:srgbClr val="404040"/>
            </a:solidFill>
            <a:prstDash val="solid"/>
            <a:round/>
            <a:headEnd type="none" w="sm" len="sm"/>
            <a:tailEnd type="none" w="sm" len="sm"/>
          </a:ln>
        </p:spPr>
        <p:txBody>
          <a:bodyPr spcFirstLastPara="1" wrap="square" lIns="0" tIns="0" rIns="0" bIns="0" anchor="ctr" anchorCtr="1">
            <a:noAutofit/>
          </a:bodyPr>
          <a:lstStyle/>
          <a:p>
            <a:pPr>
              <a:buSzPts val="2100"/>
            </a:pPr>
            <a:r>
              <a:rPr lang="en" sz="2800" b="1"/>
              <a:t>BENEFIT 3</a:t>
            </a:r>
            <a:endParaRPr sz="1467"/>
          </a:p>
        </p:txBody>
      </p:sp>
      <p:sp>
        <p:nvSpPr>
          <p:cNvPr id="92" name="Google Shape;92;p18"/>
          <p:cNvSpPr txBox="1">
            <a:spLocks noGrp="1"/>
          </p:cNvSpPr>
          <p:nvPr>
            <p:ph type="subTitle" idx="1"/>
          </p:nvPr>
        </p:nvSpPr>
        <p:spPr>
          <a:xfrm>
            <a:off x="823706" y="3441526"/>
            <a:ext cx="3044949" cy="2062324"/>
          </a:xfrm>
          <a:prstGeom prst="rect">
            <a:avLst/>
          </a:prstGeom>
          <a:noFill/>
          <a:ln>
            <a:noFill/>
          </a:ln>
        </p:spPr>
        <p:txBody>
          <a:bodyPr spcFirstLastPara="1" wrap="square" lIns="0" tIns="0" rIns="0" bIns="0" anchor="t" anchorCtr="0">
            <a:noAutofit/>
          </a:bodyPr>
          <a:lstStyle/>
          <a:p>
            <a:pPr marL="0" indent="0">
              <a:spcBef>
                <a:spcPts val="0"/>
              </a:spcBef>
              <a:buSzPts val="2100"/>
            </a:pPr>
            <a:r>
              <a:rPr lang="en" sz="2800" b="1"/>
              <a:t>Improves Understanding</a:t>
            </a:r>
            <a:endParaRPr sz="2800"/>
          </a:p>
        </p:txBody>
      </p:sp>
      <p:sp>
        <p:nvSpPr>
          <p:cNvPr id="93" name="Google Shape;93;p18"/>
          <p:cNvSpPr/>
          <p:nvPr/>
        </p:nvSpPr>
        <p:spPr>
          <a:xfrm>
            <a:off x="4654297" y="0"/>
            <a:ext cx="7537703" cy="6858000"/>
          </a:xfrm>
          <a:prstGeom prst="rect">
            <a:avLst/>
          </a:prstGeom>
          <a:solidFill>
            <a:srgbClr val="FFFFFF"/>
          </a:solidFill>
          <a:ln>
            <a:noFill/>
          </a:ln>
        </p:spPr>
        <p:txBody>
          <a:bodyPr spcFirstLastPara="1" wrap="square" lIns="91433" tIns="45700" rIns="91433" bIns="45700" anchor="ctr" anchorCtr="0">
            <a:noAutofit/>
          </a:bodyPr>
          <a:lstStyle/>
          <a:p>
            <a:pPr algn="ctr" defTabSz="1219170">
              <a:buClr>
                <a:srgbClr val="000000"/>
              </a:buClr>
            </a:pPr>
            <a:endParaRPr sz="1867" kern="0">
              <a:solidFill>
                <a:srgbClr val="FFFFFF"/>
              </a:solidFill>
              <a:latin typeface="Gill Sans"/>
              <a:ea typeface="Gill Sans"/>
              <a:cs typeface="Gill Sans"/>
              <a:sym typeface="Gill Sans"/>
            </a:endParaRPr>
          </a:p>
        </p:txBody>
      </p:sp>
      <p:pic>
        <p:nvPicPr>
          <p:cNvPr id="94" name="Google Shape;94;p18" descr="A picture containing clock&#10;&#10;Description automatically generated"/>
          <p:cNvPicPr preferRelativeResize="0"/>
          <p:nvPr/>
        </p:nvPicPr>
        <p:blipFill rotWithShape="1">
          <a:blip r:embed="rId3">
            <a:alphaModFix/>
          </a:blip>
          <a:srcRect/>
          <a:stretch/>
        </p:blipFill>
        <p:spPr>
          <a:xfrm>
            <a:off x="4823822" y="927099"/>
            <a:ext cx="7198649" cy="5003800"/>
          </a:xfrm>
          <a:prstGeom prst="rect">
            <a:avLst/>
          </a:prstGeom>
          <a:noFill/>
          <a:ln>
            <a:noFill/>
          </a:ln>
        </p:spPr>
      </p:pic>
    </p:spTree>
    <p:extLst>
      <p:ext uri="{BB962C8B-B14F-4D97-AF65-F5344CB8AC3E}">
        <p14:creationId xmlns:p14="http://schemas.microsoft.com/office/powerpoint/2010/main" val="2647468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99"/>
        <p:cNvGrpSpPr/>
        <p:nvPr/>
      </p:nvGrpSpPr>
      <p:grpSpPr>
        <a:xfrm>
          <a:off x="0" y="0"/>
          <a:ext cx="0" cy="0"/>
          <a:chOff x="0" y="0"/>
          <a:chExt cx="0" cy="0"/>
        </a:xfrm>
      </p:grpSpPr>
      <p:sp>
        <p:nvSpPr>
          <p:cNvPr id="100" name="Google Shape;100;p19"/>
          <p:cNvSpPr txBox="1">
            <a:spLocks noGrp="1"/>
          </p:cNvSpPr>
          <p:nvPr>
            <p:ph type="ctrTitle"/>
          </p:nvPr>
        </p:nvSpPr>
        <p:spPr>
          <a:xfrm>
            <a:off x="804672" y="1363863"/>
            <a:ext cx="3044949" cy="1627792"/>
          </a:xfrm>
          <a:prstGeom prst="rect">
            <a:avLst/>
          </a:prstGeom>
          <a:solidFill>
            <a:srgbClr val="FFFFFF"/>
          </a:solidFill>
          <a:ln w="38100" cap="flat" cmpd="sng">
            <a:solidFill>
              <a:srgbClr val="404040"/>
            </a:solidFill>
            <a:prstDash val="solid"/>
            <a:round/>
            <a:headEnd type="none" w="sm" len="sm"/>
            <a:tailEnd type="none" w="sm" len="sm"/>
          </a:ln>
        </p:spPr>
        <p:txBody>
          <a:bodyPr spcFirstLastPara="1" wrap="square" lIns="0" tIns="0" rIns="0" bIns="0" anchor="ctr" anchorCtr="1">
            <a:noAutofit/>
          </a:bodyPr>
          <a:lstStyle/>
          <a:p>
            <a:pPr>
              <a:buSzPts val="2100"/>
            </a:pPr>
            <a:r>
              <a:rPr lang="en" sz="2800" b="1"/>
              <a:t>BENEFIT 4</a:t>
            </a:r>
            <a:endParaRPr sz="1467"/>
          </a:p>
        </p:txBody>
      </p:sp>
      <p:sp>
        <p:nvSpPr>
          <p:cNvPr id="101" name="Google Shape;101;p19"/>
          <p:cNvSpPr txBox="1">
            <a:spLocks noGrp="1"/>
          </p:cNvSpPr>
          <p:nvPr>
            <p:ph type="subTitle" idx="1"/>
          </p:nvPr>
        </p:nvSpPr>
        <p:spPr>
          <a:xfrm>
            <a:off x="1161910" y="3429000"/>
            <a:ext cx="2332853" cy="1067845"/>
          </a:xfrm>
          <a:prstGeom prst="rect">
            <a:avLst/>
          </a:prstGeom>
          <a:noFill/>
          <a:ln>
            <a:noFill/>
          </a:ln>
        </p:spPr>
        <p:txBody>
          <a:bodyPr spcFirstLastPara="1" wrap="square" lIns="0" tIns="0" rIns="0" bIns="0" anchor="t" anchorCtr="0">
            <a:noAutofit/>
          </a:bodyPr>
          <a:lstStyle/>
          <a:p>
            <a:pPr marL="0" indent="0">
              <a:spcBef>
                <a:spcPts val="0"/>
              </a:spcBef>
              <a:buSzPts val="2100"/>
            </a:pPr>
            <a:r>
              <a:rPr lang="en" sz="2800" b="1"/>
              <a:t>Engages Students</a:t>
            </a:r>
            <a:endParaRPr sz="2800"/>
          </a:p>
        </p:txBody>
      </p:sp>
      <p:sp>
        <p:nvSpPr>
          <p:cNvPr id="102" name="Google Shape;102;p19"/>
          <p:cNvSpPr/>
          <p:nvPr/>
        </p:nvSpPr>
        <p:spPr>
          <a:xfrm>
            <a:off x="4654297" y="0"/>
            <a:ext cx="7537703" cy="6858000"/>
          </a:xfrm>
          <a:prstGeom prst="rect">
            <a:avLst/>
          </a:prstGeom>
          <a:solidFill>
            <a:srgbClr val="FFFFFF"/>
          </a:solidFill>
          <a:ln>
            <a:noFill/>
          </a:ln>
        </p:spPr>
        <p:txBody>
          <a:bodyPr spcFirstLastPara="1" wrap="square" lIns="91433" tIns="45700" rIns="91433" bIns="45700" anchor="ctr" anchorCtr="0">
            <a:noAutofit/>
          </a:bodyPr>
          <a:lstStyle/>
          <a:p>
            <a:pPr algn="ctr" defTabSz="1219170">
              <a:buClr>
                <a:srgbClr val="000000"/>
              </a:buClr>
            </a:pPr>
            <a:endParaRPr sz="1867" kern="0">
              <a:solidFill>
                <a:srgbClr val="FFFFFF"/>
              </a:solidFill>
              <a:latin typeface="Gill Sans"/>
              <a:ea typeface="Gill Sans"/>
              <a:cs typeface="Gill Sans"/>
              <a:sym typeface="Gill Sans"/>
            </a:endParaRPr>
          </a:p>
        </p:txBody>
      </p:sp>
      <p:pic>
        <p:nvPicPr>
          <p:cNvPr id="103" name="Google Shape;103;p19" descr="A picture containing diagram&#10;&#10;Description automatically generated"/>
          <p:cNvPicPr preferRelativeResize="0"/>
          <p:nvPr/>
        </p:nvPicPr>
        <p:blipFill rotWithShape="1">
          <a:blip r:embed="rId3">
            <a:alphaModFix/>
          </a:blip>
          <a:srcRect/>
          <a:stretch/>
        </p:blipFill>
        <p:spPr>
          <a:xfrm>
            <a:off x="5009156" y="1251473"/>
            <a:ext cx="6841273" cy="4355055"/>
          </a:xfrm>
          <a:prstGeom prst="rect">
            <a:avLst/>
          </a:prstGeom>
          <a:noFill/>
          <a:ln>
            <a:noFill/>
          </a:ln>
        </p:spPr>
      </p:pic>
    </p:spTree>
    <p:extLst>
      <p:ext uri="{BB962C8B-B14F-4D97-AF65-F5344CB8AC3E}">
        <p14:creationId xmlns:p14="http://schemas.microsoft.com/office/powerpoint/2010/main" val="32661364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108"/>
        <p:cNvGrpSpPr/>
        <p:nvPr/>
      </p:nvGrpSpPr>
      <p:grpSpPr>
        <a:xfrm>
          <a:off x="0" y="0"/>
          <a:ext cx="0" cy="0"/>
          <a:chOff x="0" y="0"/>
          <a:chExt cx="0" cy="0"/>
        </a:xfrm>
      </p:grpSpPr>
      <p:sp>
        <p:nvSpPr>
          <p:cNvPr id="109" name="Google Shape;109;p20"/>
          <p:cNvSpPr txBox="1">
            <a:spLocks noGrp="1"/>
          </p:cNvSpPr>
          <p:nvPr>
            <p:ph type="ctrTitle"/>
          </p:nvPr>
        </p:nvSpPr>
        <p:spPr>
          <a:xfrm>
            <a:off x="804672" y="1363863"/>
            <a:ext cx="3044949" cy="1627792"/>
          </a:xfrm>
          <a:prstGeom prst="rect">
            <a:avLst/>
          </a:prstGeom>
          <a:solidFill>
            <a:srgbClr val="FFFFFF"/>
          </a:solidFill>
          <a:ln w="38100" cap="flat" cmpd="sng">
            <a:solidFill>
              <a:srgbClr val="404040"/>
            </a:solidFill>
            <a:prstDash val="solid"/>
            <a:round/>
            <a:headEnd type="none" w="sm" len="sm"/>
            <a:tailEnd type="none" w="sm" len="sm"/>
          </a:ln>
        </p:spPr>
        <p:txBody>
          <a:bodyPr spcFirstLastPara="1" wrap="square" lIns="0" tIns="0" rIns="0" bIns="0" anchor="ctr" anchorCtr="1">
            <a:noAutofit/>
          </a:bodyPr>
          <a:lstStyle/>
          <a:p>
            <a:pPr>
              <a:buSzPts val="2100"/>
            </a:pPr>
            <a:r>
              <a:rPr lang="en" sz="2800" b="1"/>
              <a:t>BENEFIT 5</a:t>
            </a:r>
            <a:endParaRPr sz="1467"/>
          </a:p>
        </p:txBody>
      </p:sp>
      <p:sp>
        <p:nvSpPr>
          <p:cNvPr id="110" name="Google Shape;110;p20"/>
          <p:cNvSpPr txBox="1">
            <a:spLocks noGrp="1"/>
          </p:cNvSpPr>
          <p:nvPr>
            <p:ph type="subTitle" idx="1"/>
          </p:nvPr>
        </p:nvSpPr>
        <p:spPr>
          <a:xfrm>
            <a:off x="823706" y="3428999"/>
            <a:ext cx="3044949" cy="2062324"/>
          </a:xfrm>
          <a:prstGeom prst="rect">
            <a:avLst/>
          </a:prstGeom>
          <a:noFill/>
          <a:ln>
            <a:noFill/>
          </a:ln>
        </p:spPr>
        <p:txBody>
          <a:bodyPr spcFirstLastPara="1" wrap="square" lIns="0" tIns="0" rIns="0" bIns="0" anchor="t" anchorCtr="0">
            <a:noAutofit/>
          </a:bodyPr>
          <a:lstStyle/>
          <a:p>
            <a:pPr marL="0" indent="0">
              <a:spcBef>
                <a:spcPts val="0"/>
              </a:spcBef>
              <a:buSzPts val="2100"/>
            </a:pPr>
            <a:r>
              <a:rPr lang="en" sz="2800" b="1"/>
              <a:t>Allows Students To Work At Different Paces</a:t>
            </a:r>
            <a:endParaRPr sz="2800"/>
          </a:p>
        </p:txBody>
      </p:sp>
      <p:sp>
        <p:nvSpPr>
          <p:cNvPr id="111" name="Google Shape;111;p20"/>
          <p:cNvSpPr/>
          <p:nvPr/>
        </p:nvSpPr>
        <p:spPr>
          <a:xfrm>
            <a:off x="4654297" y="0"/>
            <a:ext cx="7537703" cy="6858000"/>
          </a:xfrm>
          <a:prstGeom prst="rect">
            <a:avLst/>
          </a:prstGeom>
          <a:solidFill>
            <a:srgbClr val="FFFFFF"/>
          </a:solidFill>
          <a:ln>
            <a:noFill/>
          </a:ln>
        </p:spPr>
        <p:txBody>
          <a:bodyPr spcFirstLastPara="1" wrap="square" lIns="91433" tIns="45700" rIns="91433" bIns="45700" anchor="ctr" anchorCtr="0">
            <a:noAutofit/>
          </a:bodyPr>
          <a:lstStyle/>
          <a:p>
            <a:pPr algn="ctr" defTabSz="1219170">
              <a:buClr>
                <a:srgbClr val="000000"/>
              </a:buClr>
            </a:pPr>
            <a:endParaRPr sz="1867" kern="0">
              <a:solidFill>
                <a:srgbClr val="FFFFFF"/>
              </a:solidFill>
              <a:latin typeface="Gill Sans"/>
              <a:ea typeface="Gill Sans"/>
              <a:cs typeface="Gill Sans"/>
              <a:sym typeface="Gill Sans"/>
            </a:endParaRPr>
          </a:p>
        </p:txBody>
      </p:sp>
      <p:pic>
        <p:nvPicPr>
          <p:cNvPr id="112" name="Google Shape;112;p20" descr="A group of people sitting at a table&#10;&#10;Description automatically generated"/>
          <p:cNvPicPr preferRelativeResize="0"/>
          <p:nvPr/>
        </p:nvPicPr>
        <p:blipFill rotWithShape="1">
          <a:blip r:embed="rId3">
            <a:alphaModFix/>
          </a:blip>
          <a:srcRect/>
          <a:stretch/>
        </p:blipFill>
        <p:spPr>
          <a:xfrm>
            <a:off x="4936998" y="698499"/>
            <a:ext cx="6972300" cy="5461000"/>
          </a:xfrm>
          <a:prstGeom prst="rect">
            <a:avLst/>
          </a:prstGeom>
          <a:noFill/>
          <a:ln>
            <a:noFill/>
          </a:ln>
        </p:spPr>
      </p:pic>
    </p:spTree>
    <p:extLst>
      <p:ext uri="{BB962C8B-B14F-4D97-AF65-F5344CB8AC3E}">
        <p14:creationId xmlns:p14="http://schemas.microsoft.com/office/powerpoint/2010/main" val="31967969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117"/>
        <p:cNvGrpSpPr/>
        <p:nvPr/>
      </p:nvGrpSpPr>
      <p:grpSpPr>
        <a:xfrm>
          <a:off x="0" y="0"/>
          <a:ext cx="0" cy="0"/>
          <a:chOff x="0" y="0"/>
          <a:chExt cx="0" cy="0"/>
        </a:xfrm>
      </p:grpSpPr>
      <p:sp>
        <p:nvSpPr>
          <p:cNvPr id="118" name="Google Shape;118;p21"/>
          <p:cNvSpPr txBox="1">
            <a:spLocks noGrp="1"/>
          </p:cNvSpPr>
          <p:nvPr>
            <p:ph type="ctrTitle"/>
          </p:nvPr>
        </p:nvSpPr>
        <p:spPr>
          <a:xfrm>
            <a:off x="804672" y="1363863"/>
            <a:ext cx="3044949" cy="1627792"/>
          </a:xfrm>
          <a:prstGeom prst="rect">
            <a:avLst/>
          </a:prstGeom>
          <a:solidFill>
            <a:srgbClr val="FFFFFF"/>
          </a:solidFill>
          <a:ln w="38100" cap="flat" cmpd="sng">
            <a:solidFill>
              <a:srgbClr val="404040"/>
            </a:solidFill>
            <a:prstDash val="solid"/>
            <a:round/>
            <a:headEnd type="none" w="sm" len="sm"/>
            <a:tailEnd type="none" w="sm" len="sm"/>
          </a:ln>
        </p:spPr>
        <p:txBody>
          <a:bodyPr spcFirstLastPara="1" wrap="square" lIns="0" tIns="0" rIns="0" bIns="0" anchor="ctr" anchorCtr="1">
            <a:noAutofit/>
          </a:bodyPr>
          <a:lstStyle/>
          <a:p>
            <a:pPr>
              <a:buSzPts val="2100"/>
            </a:pPr>
            <a:r>
              <a:rPr lang="en" sz="2800" b="1"/>
              <a:t>BENEFIT 6</a:t>
            </a:r>
            <a:endParaRPr sz="1467"/>
          </a:p>
        </p:txBody>
      </p:sp>
      <p:sp>
        <p:nvSpPr>
          <p:cNvPr id="119" name="Google Shape;119;p21"/>
          <p:cNvSpPr txBox="1">
            <a:spLocks noGrp="1"/>
          </p:cNvSpPr>
          <p:nvPr>
            <p:ph type="subTitle" idx="1"/>
          </p:nvPr>
        </p:nvSpPr>
        <p:spPr>
          <a:xfrm>
            <a:off x="823706" y="3428999"/>
            <a:ext cx="3044949" cy="2062324"/>
          </a:xfrm>
          <a:prstGeom prst="rect">
            <a:avLst/>
          </a:prstGeom>
          <a:noFill/>
          <a:ln>
            <a:noFill/>
          </a:ln>
        </p:spPr>
        <p:txBody>
          <a:bodyPr spcFirstLastPara="1" wrap="square" lIns="0" tIns="0" rIns="0" bIns="0" anchor="t" anchorCtr="0">
            <a:noAutofit/>
          </a:bodyPr>
          <a:lstStyle/>
          <a:p>
            <a:pPr marL="0" indent="0">
              <a:spcBef>
                <a:spcPts val="0"/>
              </a:spcBef>
              <a:buSzPts val="2100"/>
            </a:pPr>
            <a:r>
              <a:rPr lang="en" sz="2800" b="1"/>
              <a:t>Frees Up Time For One-on-one Instruction</a:t>
            </a:r>
            <a:endParaRPr sz="2800"/>
          </a:p>
        </p:txBody>
      </p:sp>
      <p:sp>
        <p:nvSpPr>
          <p:cNvPr id="120" name="Google Shape;120;p21"/>
          <p:cNvSpPr/>
          <p:nvPr/>
        </p:nvSpPr>
        <p:spPr>
          <a:xfrm>
            <a:off x="4654297" y="0"/>
            <a:ext cx="7537703" cy="6858000"/>
          </a:xfrm>
          <a:prstGeom prst="rect">
            <a:avLst/>
          </a:prstGeom>
          <a:solidFill>
            <a:srgbClr val="FFFFFF"/>
          </a:solidFill>
          <a:ln>
            <a:noFill/>
          </a:ln>
        </p:spPr>
        <p:txBody>
          <a:bodyPr spcFirstLastPara="1" wrap="square" lIns="91433" tIns="45700" rIns="91433" bIns="45700" anchor="ctr" anchorCtr="0">
            <a:noAutofit/>
          </a:bodyPr>
          <a:lstStyle/>
          <a:p>
            <a:pPr algn="ctr" defTabSz="1219170">
              <a:buClr>
                <a:srgbClr val="000000"/>
              </a:buClr>
            </a:pPr>
            <a:endParaRPr sz="1867" kern="0">
              <a:solidFill>
                <a:srgbClr val="FFFFFF"/>
              </a:solidFill>
              <a:latin typeface="Gill Sans"/>
              <a:ea typeface="Gill Sans"/>
              <a:cs typeface="Gill Sans"/>
              <a:sym typeface="Gill Sans"/>
            </a:endParaRPr>
          </a:p>
        </p:txBody>
      </p:sp>
      <p:pic>
        <p:nvPicPr>
          <p:cNvPr id="121" name="Google Shape;121;p21" descr="A picture containing toy, clock, room, computer&#10;&#10;Description automatically generated"/>
          <p:cNvPicPr preferRelativeResize="0"/>
          <p:nvPr/>
        </p:nvPicPr>
        <p:blipFill rotWithShape="1">
          <a:blip r:embed="rId3">
            <a:alphaModFix/>
          </a:blip>
          <a:srcRect/>
          <a:stretch/>
        </p:blipFill>
        <p:spPr>
          <a:xfrm>
            <a:off x="5446183" y="704827"/>
            <a:ext cx="5922112" cy="5448343"/>
          </a:xfrm>
          <a:prstGeom prst="rect">
            <a:avLst/>
          </a:prstGeom>
          <a:noFill/>
          <a:ln>
            <a:noFill/>
          </a:ln>
        </p:spPr>
      </p:pic>
    </p:spTree>
    <p:extLst>
      <p:ext uri="{BB962C8B-B14F-4D97-AF65-F5344CB8AC3E}">
        <p14:creationId xmlns:p14="http://schemas.microsoft.com/office/powerpoint/2010/main" val="25040467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126"/>
        <p:cNvGrpSpPr/>
        <p:nvPr/>
      </p:nvGrpSpPr>
      <p:grpSpPr>
        <a:xfrm>
          <a:off x="0" y="0"/>
          <a:ext cx="0" cy="0"/>
          <a:chOff x="0" y="0"/>
          <a:chExt cx="0" cy="0"/>
        </a:xfrm>
      </p:grpSpPr>
      <p:sp>
        <p:nvSpPr>
          <p:cNvPr id="127" name="Google Shape;127;p22"/>
          <p:cNvSpPr txBox="1">
            <a:spLocks noGrp="1"/>
          </p:cNvSpPr>
          <p:nvPr>
            <p:ph type="ctrTitle"/>
          </p:nvPr>
        </p:nvSpPr>
        <p:spPr>
          <a:xfrm>
            <a:off x="804672" y="1363863"/>
            <a:ext cx="3044800" cy="1627600"/>
          </a:xfrm>
          <a:prstGeom prst="rect">
            <a:avLst/>
          </a:prstGeom>
          <a:solidFill>
            <a:srgbClr val="FFFFFF"/>
          </a:solidFill>
          <a:ln w="38100" cap="flat" cmpd="sng">
            <a:solidFill>
              <a:srgbClr val="404040"/>
            </a:solidFill>
            <a:prstDash val="solid"/>
            <a:round/>
            <a:headEnd type="none" w="sm" len="sm"/>
            <a:tailEnd type="none" w="sm" len="sm"/>
          </a:ln>
        </p:spPr>
        <p:txBody>
          <a:bodyPr spcFirstLastPara="1" wrap="square" lIns="0" tIns="0" rIns="0" bIns="0" anchor="ctr" anchorCtr="1">
            <a:noAutofit/>
          </a:bodyPr>
          <a:lstStyle/>
          <a:p>
            <a:pPr>
              <a:buSzPts val="2100"/>
            </a:pPr>
            <a:r>
              <a:rPr lang="en" sz="2800" b="1"/>
              <a:t>BENEFIT 7</a:t>
            </a:r>
            <a:endParaRPr sz="1467"/>
          </a:p>
        </p:txBody>
      </p:sp>
      <p:sp>
        <p:nvSpPr>
          <p:cNvPr id="128" name="Google Shape;128;p22"/>
          <p:cNvSpPr txBox="1">
            <a:spLocks noGrp="1"/>
          </p:cNvSpPr>
          <p:nvPr>
            <p:ph type="subTitle" idx="1"/>
          </p:nvPr>
        </p:nvSpPr>
        <p:spPr>
          <a:xfrm>
            <a:off x="823705" y="3428999"/>
            <a:ext cx="3044800" cy="2062400"/>
          </a:xfrm>
          <a:prstGeom prst="rect">
            <a:avLst/>
          </a:prstGeom>
          <a:noFill/>
          <a:ln>
            <a:noFill/>
          </a:ln>
        </p:spPr>
        <p:txBody>
          <a:bodyPr spcFirstLastPara="1" wrap="square" lIns="0" tIns="0" rIns="0" bIns="0" anchor="t" anchorCtr="0">
            <a:noAutofit/>
          </a:bodyPr>
          <a:lstStyle/>
          <a:p>
            <a:pPr marL="0" indent="0">
              <a:spcBef>
                <a:spcPts val="0"/>
              </a:spcBef>
              <a:buSzPts val="2100"/>
            </a:pPr>
            <a:r>
              <a:rPr lang="en" sz="2800" b="1"/>
              <a:t>Advantages for Corporate Training</a:t>
            </a:r>
            <a:endParaRPr sz="2800"/>
          </a:p>
        </p:txBody>
      </p:sp>
      <p:sp>
        <p:nvSpPr>
          <p:cNvPr id="129" name="Google Shape;129;p22"/>
          <p:cNvSpPr/>
          <p:nvPr/>
        </p:nvSpPr>
        <p:spPr>
          <a:xfrm>
            <a:off x="4654296" y="0"/>
            <a:ext cx="7537600" cy="6858000"/>
          </a:xfrm>
          <a:prstGeom prst="rect">
            <a:avLst/>
          </a:prstGeom>
          <a:solidFill>
            <a:srgbClr val="FFFFFF"/>
          </a:solidFill>
          <a:ln>
            <a:noFill/>
          </a:ln>
        </p:spPr>
        <p:txBody>
          <a:bodyPr spcFirstLastPara="1" wrap="square" lIns="91433" tIns="45700" rIns="91433" bIns="45700" anchor="ctr" anchorCtr="0">
            <a:noAutofit/>
          </a:bodyPr>
          <a:lstStyle/>
          <a:p>
            <a:pPr algn="ctr" defTabSz="1219170">
              <a:buClr>
                <a:srgbClr val="000000"/>
              </a:buClr>
            </a:pPr>
            <a:endParaRPr sz="1867" kern="0">
              <a:solidFill>
                <a:srgbClr val="FFFFFF"/>
              </a:solidFill>
              <a:latin typeface="Gill Sans"/>
              <a:ea typeface="Gill Sans"/>
              <a:cs typeface="Gill Sans"/>
              <a:sym typeface="Gill Sans"/>
            </a:endParaRPr>
          </a:p>
        </p:txBody>
      </p:sp>
      <p:pic>
        <p:nvPicPr>
          <p:cNvPr id="130" name="Google Shape;130;p22" descr="Diagram&#10;&#10;Description automatically generated"/>
          <p:cNvPicPr preferRelativeResize="0"/>
          <p:nvPr/>
        </p:nvPicPr>
        <p:blipFill rotWithShape="1">
          <a:blip r:embed="rId3">
            <a:alphaModFix/>
          </a:blip>
          <a:srcRect l="3634" r="4361"/>
          <a:stretch/>
        </p:blipFill>
        <p:spPr>
          <a:xfrm>
            <a:off x="4810034" y="855051"/>
            <a:ext cx="7049565" cy="5147900"/>
          </a:xfrm>
          <a:prstGeom prst="rect">
            <a:avLst/>
          </a:prstGeom>
          <a:noFill/>
          <a:ln>
            <a:noFill/>
          </a:ln>
        </p:spPr>
      </p:pic>
    </p:spTree>
    <p:extLst>
      <p:ext uri="{BB962C8B-B14F-4D97-AF65-F5344CB8AC3E}">
        <p14:creationId xmlns:p14="http://schemas.microsoft.com/office/powerpoint/2010/main" val="7239941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538CD5"/>
        </a:solidFill>
        <a:effectLst/>
      </p:bgPr>
    </p:bg>
    <p:spTree>
      <p:nvGrpSpPr>
        <p:cNvPr id="1" name="Shape 135"/>
        <p:cNvGrpSpPr/>
        <p:nvPr/>
      </p:nvGrpSpPr>
      <p:grpSpPr>
        <a:xfrm>
          <a:off x="0" y="0"/>
          <a:ext cx="0" cy="0"/>
          <a:chOff x="0" y="0"/>
          <a:chExt cx="0" cy="0"/>
        </a:xfrm>
      </p:grpSpPr>
      <p:sp>
        <p:nvSpPr>
          <p:cNvPr id="136" name="Google Shape;136;p23"/>
          <p:cNvSpPr txBox="1">
            <a:spLocks noGrp="1"/>
          </p:cNvSpPr>
          <p:nvPr>
            <p:ph type="ctrTitle"/>
          </p:nvPr>
        </p:nvSpPr>
        <p:spPr>
          <a:xfrm>
            <a:off x="804672" y="1363863"/>
            <a:ext cx="3044949" cy="1627792"/>
          </a:xfrm>
          <a:prstGeom prst="rect">
            <a:avLst/>
          </a:prstGeom>
          <a:solidFill>
            <a:srgbClr val="FFFFFF"/>
          </a:solidFill>
          <a:ln w="38100" cap="flat" cmpd="sng">
            <a:solidFill>
              <a:srgbClr val="404040"/>
            </a:solidFill>
            <a:prstDash val="solid"/>
            <a:round/>
            <a:headEnd type="none" w="sm" len="sm"/>
            <a:tailEnd type="none" w="sm" len="sm"/>
          </a:ln>
        </p:spPr>
        <p:txBody>
          <a:bodyPr spcFirstLastPara="1" wrap="square" lIns="0" tIns="0" rIns="0" bIns="0" anchor="ctr" anchorCtr="1">
            <a:noAutofit/>
          </a:bodyPr>
          <a:lstStyle/>
          <a:p>
            <a:pPr>
              <a:buSzPts val="2100"/>
            </a:pPr>
            <a:r>
              <a:rPr lang="en" sz="2800" b="1"/>
              <a:t>CHALLENGE 1</a:t>
            </a:r>
            <a:endParaRPr sz="2800"/>
          </a:p>
        </p:txBody>
      </p:sp>
      <p:sp>
        <p:nvSpPr>
          <p:cNvPr id="137" name="Google Shape;137;p23"/>
          <p:cNvSpPr txBox="1">
            <a:spLocks noGrp="1"/>
          </p:cNvSpPr>
          <p:nvPr>
            <p:ph type="subTitle" idx="1"/>
          </p:nvPr>
        </p:nvSpPr>
        <p:spPr>
          <a:xfrm>
            <a:off x="823706" y="3428999"/>
            <a:ext cx="3044949" cy="2062324"/>
          </a:xfrm>
          <a:prstGeom prst="rect">
            <a:avLst/>
          </a:prstGeom>
          <a:noFill/>
          <a:ln>
            <a:noFill/>
          </a:ln>
        </p:spPr>
        <p:txBody>
          <a:bodyPr spcFirstLastPara="1" wrap="square" lIns="0" tIns="0" rIns="0" bIns="0" anchor="t" anchorCtr="0">
            <a:noAutofit/>
          </a:bodyPr>
          <a:lstStyle/>
          <a:p>
            <a:pPr marL="0" indent="0">
              <a:spcBef>
                <a:spcPts val="0"/>
              </a:spcBef>
              <a:buSzPts val="2100"/>
            </a:pPr>
            <a:r>
              <a:rPr lang="en" sz="2800" b="1"/>
              <a:t>Moving Ahead Without Evidence</a:t>
            </a:r>
            <a:endParaRPr sz="2800"/>
          </a:p>
        </p:txBody>
      </p:sp>
      <p:sp>
        <p:nvSpPr>
          <p:cNvPr id="138" name="Google Shape;138;p23"/>
          <p:cNvSpPr/>
          <p:nvPr/>
        </p:nvSpPr>
        <p:spPr>
          <a:xfrm>
            <a:off x="4654297" y="0"/>
            <a:ext cx="7537703" cy="6858000"/>
          </a:xfrm>
          <a:prstGeom prst="rect">
            <a:avLst/>
          </a:prstGeom>
          <a:solidFill>
            <a:srgbClr val="FFFFFF"/>
          </a:solidFill>
          <a:ln>
            <a:noFill/>
          </a:ln>
        </p:spPr>
        <p:txBody>
          <a:bodyPr spcFirstLastPara="1" wrap="square" lIns="91433" tIns="45700" rIns="91433" bIns="45700" anchor="ctr" anchorCtr="0">
            <a:noAutofit/>
          </a:bodyPr>
          <a:lstStyle/>
          <a:p>
            <a:pPr algn="ctr" defTabSz="1219170">
              <a:buClr>
                <a:srgbClr val="000000"/>
              </a:buClr>
            </a:pPr>
            <a:endParaRPr sz="1867" kern="0">
              <a:solidFill>
                <a:srgbClr val="FFFFFF"/>
              </a:solidFill>
              <a:latin typeface="Gill Sans"/>
              <a:ea typeface="Gill Sans"/>
              <a:cs typeface="Gill Sans"/>
              <a:sym typeface="Gill Sans"/>
            </a:endParaRPr>
          </a:p>
        </p:txBody>
      </p:sp>
      <p:pic>
        <p:nvPicPr>
          <p:cNvPr id="139" name="Google Shape;139;p23" descr="A close up of a sign&#10;&#10;Description automatically generated"/>
          <p:cNvPicPr preferRelativeResize="0"/>
          <p:nvPr/>
        </p:nvPicPr>
        <p:blipFill rotWithShape="1">
          <a:blip r:embed="rId3">
            <a:alphaModFix/>
          </a:blip>
          <a:srcRect/>
          <a:stretch/>
        </p:blipFill>
        <p:spPr>
          <a:xfrm>
            <a:off x="4736832" y="1158951"/>
            <a:ext cx="7372633" cy="4332372"/>
          </a:xfrm>
          <a:prstGeom prst="rect">
            <a:avLst/>
          </a:prstGeom>
          <a:noFill/>
          <a:ln>
            <a:noFill/>
          </a:ln>
        </p:spPr>
      </p:pic>
    </p:spTree>
    <p:extLst>
      <p:ext uri="{BB962C8B-B14F-4D97-AF65-F5344CB8AC3E}">
        <p14:creationId xmlns:p14="http://schemas.microsoft.com/office/powerpoint/2010/main" val="41318542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538CD5"/>
        </a:solidFill>
        <a:effectLst/>
      </p:bgPr>
    </p:bg>
    <p:spTree>
      <p:nvGrpSpPr>
        <p:cNvPr id="1" name="Shape 144"/>
        <p:cNvGrpSpPr/>
        <p:nvPr/>
      </p:nvGrpSpPr>
      <p:grpSpPr>
        <a:xfrm>
          <a:off x="0" y="0"/>
          <a:ext cx="0" cy="0"/>
          <a:chOff x="0" y="0"/>
          <a:chExt cx="0" cy="0"/>
        </a:xfrm>
      </p:grpSpPr>
      <p:sp>
        <p:nvSpPr>
          <p:cNvPr id="145" name="Google Shape;145;p24"/>
          <p:cNvSpPr txBox="1">
            <a:spLocks noGrp="1"/>
          </p:cNvSpPr>
          <p:nvPr>
            <p:ph type="ctrTitle"/>
          </p:nvPr>
        </p:nvSpPr>
        <p:spPr>
          <a:xfrm>
            <a:off x="804672" y="1363863"/>
            <a:ext cx="3044949" cy="1627792"/>
          </a:xfrm>
          <a:prstGeom prst="rect">
            <a:avLst/>
          </a:prstGeom>
          <a:solidFill>
            <a:srgbClr val="FFFFFF"/>
          </a:solidFill>
          <a:ln w="38100" cap="flat" cmpd="sng">
            <a:solidFill>
              <a:srgbClr val="404040"/>
            </a:solidFill>
            <a:prstDash val="solid"/>
            <a:round/>
            <a:headEnd type="none" w="sm" len="sm"/>
            <a:tailEnd type="none" w="sm" len="sm"/>
          </a:ln>
        </p:spPr>
        <p:txBody>
          <a:bodyPr spcFirstLastPara="1" wrap="square" lIns="0" tIns="0" rIns="0" bIns="0" anchor="ctr" anchorCtr="1">
            <a:noAutofit/>
          </a:bodyPr>
          <a:lstStyle/>
          <a:p>
            <a:pPr>
              <a:buSzPts val="2100"/>
            </a:pPr>
            <a:r>
              <a:rPr lang="en" sz="2800" b="1"/>
              <a:t>CHALLENGE 2</a:t>
            </a:r>
            <a:endParaRPr sz="2800"/>
          </a:p>
        </p:txBody>
      </p:sp>
      <p:sp>
        <p:nvSpPr>
          <p:cNvPr id="146" name="Google Shape;146;p24"/>
          <p:cNvSpPr txBox="1">
            <a:spLocks noGrp="1"/>
          </p:cNvSpPr>
          <p:nvPr>
            <p:ph type="subTitle" idx="1"/>
          </p:nvPr>
        </p:nvSpPr>
        <p:spPr>
          <a:xfrm>
            <a:off x="823706" y="3428999"/>
            <a:ext cx="3044949" cy="2062324"/>
          </a:xfrm>
          <a:prstGeom prst="rect">
            <a:avLst/>
          </a:prstGeom>
          <a:noFill/>
          <a:ln>
            <a:noFill/>
          </a:ln>
        </p:spPr>
        <p:txBody>
          <a:bodyPr spcFirstLastPara="1" wrap="square" lIns="0" tIns="0" rIns="0" bIns="0" anchor="t" anchorCtr="0">
            <a:noAutofit/>
          </a:bodyPr>
          <a:lstStyle/>
          <a:p>
            <a:pPr marL="0" indent="0">
              <a:spcBef>
                <a:spcPts val="0"/>
              </a:spcBef>
              <a:buSzPts val="2100"/>
            </a:pPr>
            <a:r>
              <a:rPr lang="en" sz="2800" b="1"/>
              <a:t>Finding Resources For Development</a:t>
            </a:r>
            <a:endParaRPr sz="2800"/>
          </a:p>
        </p:txBody>
      </p:sp>
      <p:sp>
        <p:nvSpPr>
          <p:cNvPr id="147" name="Google Shape;147;p24"/>
          <p:cNvSpPr/>
          <p:nvPr/>
        </p:nvSpPr>
        <p:spPr>
          <a:xfrm>
            <a:off x="4654297" y="0"/>
            <a:ext cx="7537703" cy="6858000"/>
          </a:xfrm>
          <a:prstGeom prst="rect">
            <a:avLst/>
          </a:prstGeom>
          <a:solidFill>
            <a:srgbClr val="FFFFFF"/>
          </a:solidFill>
          <a:ln>
            <a:noFill/>
          </a:ln>
        </p:spPr>
        <p:txBody>
          <a:bodyPr spcFirstLastPara="1" wrap="square" lIns="91433" tIns="45700" rIns="91433" bIns="45700" anchor="ctr" anchorCtr="0">
            <a:noAutofit/>
          </a:bodyPr>
          <a:lstStyle/>
          <a:p>
            <a:pPr algn="ctr" defTabSz="1219170">
              <a:buClr>
                <a:srgbClr val="000000"/>
              </a:buClr>
            </a:pPr>
            <a:endParaRPr sz="1867" kern="0">
              <a:solidFill>
                <a:srgbClr val="FFFFFF"/>
              </a:solidFill>
              <a:latin typeface="Gill Sans"/>
              <a:ea typeface="Gill Sans"/>
              <a:cs typeface="Gill Sans"/>
              <a:sym typeface="Gill Sans"/>
            </a:endParaRPr>
          </a:p>
        </p:txBody>
      </p:sp>
      <p:pic>
        <p:nvPicPr>
          <p:cNvPr id="148" name="Google Shape;148;p24" descr="Diagram&#10;&#10;Description automatically generated"/>
          <p:cNvPicPr preferRelativeResize="0"/>
          <p:nvPr/>
        </p:nvPicPr>
        <p:blipFill rotWithShape="1">
          <a:blip r:embed="rId3">
            <a:alphaModFix/>
          </a:blip>
          <a:srcRect/>
          <a:stretch/>
        </p:blipFill>
        <p:spPr>
          <a:xfrm>
            <a:off x="6159225" y="185649"/>
            <a:ext cx="4527847" cy="6486703"/>
          </a:xfrm>
          <a:prstGeom prst="rect">
            <a:avLst/>
          </a:prstGeom>
          <a:noFill/>
          <a:ln>
            <a:noFill/>
          </a:ln>
        </p:spPr>
      </p:pic>
    </p:spTree>
    <p:extLst>
      <p:ext uri="{BB962C8B-B14F-4D97-AF65-F5344CB8AC3E}">
        <p14:creationId xmlns:p14="http://schemas.microsoft.com/office/powerpoint/2010/main" val="3206634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538CD5"/>
        </a:solidFill>
        <a:effectLst/>
      </p:bgPr>
    </p:bg>
    <p:spTree>
      <p:nvGrpSpPr>
        <p:cNvPr id="1" name="Shape 153"/>
        <p:cNvGrpSpPr/>
        <p:nvPr/>
      </p:nvGrpSpPr>
      <p:grpSpPr>
        <a:xfrm>
          <a:off x="0" y="0"/>
          <a:ext cx="0" cy="0"/>
          <a:chOff x="0" y="0"/>
          <a:chExt cx="0" cy="0"/>
        </a:xfrm>
      </p:grpSpPr>
      <p:sp>
        <p:nvSpPr>
          <p:cNvPr id="154" name="Google Shape;154;p25"/>
          <p:cNvSpPr txBox="1">
            <a:spLocks noGrp="1"/>
          </p:cNvSpPr>
          <p:nvPr>
            <p:ph type="ctrTitle"/>
          </p:nvPr>
        </p:nvSpPr>
        <p:spPr>
          <a:xfrm>
            <a:off x="804672" y="1363863"/>
            <a:ext cx="3044949" cy="1627792"/>
          </a:xfrm>
          <a:prstGeom prst="rect">
            <a:avLst/>
          </a:prstGeom>
          <a:solidFill>
            <a:srgbClr val="FFFFFF"/>
          </a:solidFill>
          <a:ln w="38100" cap="flat" cmpd="sng">
            <a:solidFill>
              <a:srgbClr val="404040"/>
            </a:solidFill>
            <a:prstDash val="solid"/>
            <a:round/>
            <a:headEnd type="none" w="sm" len="sm"/>
            <a:tailEnd type="none" w="sm" len="sm"/>
          </a:ln>
        </p:spPr>
        <p:txBody>
          <a:bodyPr spcFirstLastPara="1" wrap="square" lIns="0" tIns="0" rIns="0" bIns="0" anchor="ctr" anchorCtr="1">
            <a:noAutofit/>
          </a:bodyPr>
          <a:lstStyle/>
          <a:p>
            <a:pPr>
              <a:buSzPts val="2100"/>
            </a:pPr>
            <a:r>
              <a:rPr lang="en" sz="2800" b="1"/>
              <a:t>CHALLENGE 3</a:t>
            </a:r>
            <a:endParaRPr sz="2800"/>
          </a:p>
        </p:txBody>
      </p:sp>
      <p:sp>
        <p:nvSpPr>
          <p:cNvPr id="155" name="Google Shape;155;p25"/>
          <p:cNvSpPr txBox="1">
            <a:spLocks noGrp="1"/>
          </p:cNvSpPr>
          <p:nvPr>
            <p:ph type="subTitle" idx="1"/>
          </p:nvPr>
        </p:nvSpPr>
        <p:spPr>
          <a:xfrm>
            <a:off x="823706" y="3428999"/>
            <a:ext cx="3044949" cy="2062324"/>
          </a:xfrm>
          <a:prstGeom prst="rect">
            <a:avLst/>
          </a:prstGeom>
          <a:noFill/>
          <a:ln>
            <a:noFill/>
          </a:ln>
        </p:spPr>
        <p:txBody>
          <a:bodyPr spcFirstLastPara="1" wrap="square" lIns="0" tIns="0" rIns="0" bIns="0" anchor="t" anchorCtr="0">
            <a:noAutofit/>
          </a:bodyPr>
          <a:lstStyle/>
          <a:p>
            <a:pPr marL="0" indent="0">
              <a:spcBef>
                <a:spcPts val="0"/>
              </a:spcBef>
              <a:buSzPts val="2100"/>
            </a:pPr>
            <a:r>
              <a:rPr lang="en" sz="2800" b="1"/>
              <a:t>Winning Over Instructors And Students</a:t>
            </a:r>
            <a:endParaRPr sz="2800"/>
          </a:p>
        </p:txBody>
      </p:sp>
      <p:sp>
        <p:nvSpPr>
          <p:cNvPr id="156" name="Google Shape;156;p25"/>
          <p:cNvSpPr/>
          <p:nvPr/>
        </p:nvSpPr>
        <p:spPr>
          <a:xfrm>
            <a:off x="4654297" y="0"/>
            <a:ext cx="7537703" cy="6858000"/>
          </a:xfrm>
          <a:prstGeom prst="rect">
            <a:avLst/>
          </a:prstGeom>
          <a:solidFill>
            <a:srgbClr val="FFFFFF"/>
          </a:solidFill>
          <a:ln>
            <a:noFill/>
          </a:ln>
        </p:spPr>
        <p:txBody>
          <a:bodyPr spcFirstLastPara="1" wrap="square" lIns="91433" tIns="45700" rIns="91433" bIns="45700" anchor="ctr" anchorCtr="0">
            <a:noAutofit/>
          </a:bodyPr>
          <a:lstStyle/>
          <a:p>
            <a:pPr algn="ctr" defTabSz="1219170">
              <a:buClr>
                <a:srgbClr val="000000"/>
              </a:buClr>
            </a:pPr>
            <a:endParaRPr sz="1867" kern="0">
              <a:solidFill>
                <a:srgbClr val="FFFFFF"/>
              </a:solidFill>
              <a:latin typeface="Gill Sans"/>
              <a:ea typeface="Gill Sans"/>
              <a:cs typeface="Gill Sans"/>
              <a:sym typeface="Gill Sans"/>
            </a:endParaRPr>
          </a:p>
        </p:txBody>
      </p:sp>
      <p:pic>
        <p:nvPicPr>
          <p:cNvPr id="157" name="Google Shape;157;p25" descr="A picture containing drawing&#10;&#10;Description automatically generated"/>
          <p:cNvPicPr preferRelativeResize="0"/>
          <p:nvPr/>
        </p:nvPicPr>
        <p:blipFill rotWithShape="1">
          <a:blip r:embed="rId3">
            <a:alphaModFix/>
          </a:blip>
          <a:srcRect/>
          <a:stretch/>
        </p:blipFill>
        <p:spPr>
          <a:xfrm>
            <a:off x="4806695" y="1365270"/>
            <a:ext cx="7232904" cy="4127460"/>
          </a:xfrm>
          <a:prstGeom prst="rect">
            <a:avLst/>
          </a:prstGeom>
          <a:noFill/>
          <a:ln>
            <a:noFill/>
          </a:ln>
        </p:spPr>
      </p:pic>
    </p:spTree>
    <p:extLst>
      <p:ext uri="{BB962C8B-B14F-4D97-AF65-F5344CB8AC3E}">
        <p14:creationId xmlns:p14="http://schemas.microsoft.com/office/powerpoint/2010/main" val="636779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538CD5"/>
        </a:solidFill>
        <a:effectLst/>
      </p:bgPr>
    </p:bg>
    <p:spTree>
      <p:nvGrpSpPr>
        <p:cNvPr id="1" name="Shape 162"/>
        <p:cNvGrpSpPr/>
        <p:nvPr/>
      </p:nvGrpSpPr>
      <p:grpSpPr>
        <a:xfrm>
          <a:off x="0" y="0"/>
          <a:ext cx="0" cy="0"/>
          <a:chOff x="0" y="0"/>
          <a:chExt cx="0" cy="0"/>
        </a:xfrm>
      </p:grpSpPr>
      <p:sp>
        <p:nvSpPr>
          <p:cNvPr id="163" name="Google Shape;163;p26"/>
          <p:cNvSpPr txBox="1">
            <a:spLocks noGrp="1"/>
          </p:cNvSpPr>
          <p:nvPr>
            <p:ph type="ctrTitle"/>
          </p:nvPr>
        </p:nvSpPr>
        <p:spPr>
          <a:xfrm>
            <a:off x="804672" y="1363863"/>
            <a:ext cx="3044949" cy="1627792"/>
          </a:xfrm>
          <a:prstGeom prst="rect">
            <a:avLst/>
          </a:prstGeom>
          <a:solidFill>
            <a:srgbClr val="FFFFFF"/>
          </a:solidFill>
          <a:ln w="38100" cap="flat" cmpd="sng">
            <a:solidFill>
              <a:srgbClr val="404040"/>
            </a:solidFill>
            <a:prstDash val="solid"/>
            <a:round/>
            <a:headEnd type="none" w="sm" len="sm"/>
            <a:tailEnd type="none" w="sm" len="sm"/>
          </a:ln>
        </p:spPr>
        <p:txBody>
          <a:bodyPr spcFirstLastPara="1" wrap="square" lIns="0" tIns="0" rIns="0" bIns="0" anchor="ctr" anchorCtr="1">
            <a:noAutofit/>
          </a:bodyPr>
          <a:lstStyle/>
          <a:p>
            <a:pPr>
              <a:buSzPts val="2100"/>
            </a:pPr>
            <a:r>
              <a:rPr lang="en" sz="2800" b="1"/>
              <a:t>CHALLENGE 4</a:t>
            </a:r>
            <a:endParaRPr sz="2800"/>
          </a:p>
        </p:txBody>
      </p:sp>
      <p:sp>
        <p:nvSpPr>
          <p:cNvPr id="164" name="Google Shape;164;p26"/>
          <p:cNvSpPr txBox="1">
            <a:spLocks noGrp="1"/>
          </p:cNvSpPr>
          <p:nvPr>
            <p:ph type="subTitle" idx="1"/>
          </p:nvPr>
        </p:nvSpPr>
        <p:spPr>
          <a:xfrm>
            <a:off x="823706" y="3428999"/>
            <a:ext cx="3044949" cy="2062324"/>
          </a:xfrm>
          <a:prstGeom prst="rect">
            <a:avLst/>
          </a:prstGeom>
          <a:noFill/>
          <a:ln>
            <a:noFill/>
          </a:ln>
        </p:spPr>
        <p:txBody>
          <a:bodyPr spcFirstLastPara="1" wrap="square" lIns="0" tIns="0" rIns="0" bIns="0" anchor="t" anchorCtr="0">
            <a:noAutofit/>
          </a:bodyPr>
          <a:lstStyle/>
          <a:p>
            <a:pPr marL="0" indent="0">
              <a:spcBef>
                <a:spcPts val="0"/>
              </a:spcBef>
              <a:buSzPts val="2100"/>
            </a:pPr>
            <a:r>
              <a:rPr lang="en" sz="2800" b="1"/>
              <a:t>Selecting The Right Team Or Provider</a:t>
            </a:r>
            <a:endParaRPr sz="2800"/>
          </a:p>
        </p:txBody>
      </p:sp>
      <p:sp>
        <p:nvSpPr>
          <p:cNvPr id="165" name="Google Shape;165;p26"/>
          <p:cNvSpPr/>
          <p:nvPr/>
        </p:nvSpPr>
        <p:spPr>
          <a:xfrm>
            <a:off x="4654297" y="0"/>
            <a:ext cx="7537703" cy="6858000"/>
          </a:xfrm>
          <a:prstGeom prst="rect">
            <a:avLst/>
          </a:prstGeom>
          <a:solidFill>
            <a:srgbClr val="FFFFFF"/>
          </a:solidFill>
          <a:ln>
            <a:noFill/>
          </a:ln>
        </p:spPr>
        <p:txBody>
          <a:bodyPr spcFirstLastPara="1" wrap="square" lIns="91433" tIns="45700" rIns="91433" bIns="45700" anchor="ctr" anchorCtr="0">
            <a:noAutofit/>
          </a:bodyPr>
          <a:lstStyle/>
          <a:p>
            <a:pPr algn="ctr" defTabSz="1219170">
              <a:buClr>
                <a:srgbClr val="000000"/>
              </a:buClr>
            </a:pPr>
            <a:endParaRPr sz="1867" kern="0">
              <a:solidFill>
                <a:srgbClr val="FFFFFF"/>
              </a:solidFill>
              <a:latin typeface="Gill Sans"/>
              <a:ea typeface="Gill Sans"/>
              <a:cs typeface="Gill Sans"/>
              <a:sym typeface="Gill Sans"/>
            </a:endParaRPr>
          </a:p>
        </p:txBody>
      </p:sp>
      <p:pic>
        <p:nvPicPr>
          <p:cNvPr id="166" name="Google Shape;166;p26" descr="A close up of a toy&#10;&#10;Description automatically generated"/>
          <p:cNvPicPr preferRelativeResize="0"/>
          <p:nvPr/>
        </p:nvPicPr>
        <p:blipFill rotWithShape="1">
          <a:blip r:embed="rId3">
            <a:alphaModFix/>
          </a:blip>
          <a:srcRect/>
          <a:stretch/>
        </p:blipFill>
        <p:spPr>
          <a:xfrm>
            <a:off x="4735944" y="1136315"/>
            <a:ext cx="7374405" cy="4585368"/>
          </a:xfrm>
          <a:prstGeom prst="rect">
            <a:avLst/>
          </a:prstGeom>
          <a:noFill/>
          <a:ln>
            <a:noFill/>
          </a:ln>
        </p:spPr>
      </p:pic>
    </p:spTree>
    <p:extLst>
      <p:ext uri="{BB962C8B-B14F-4D97-AF65-F5344CB8AC3E}">
        <p14:creationId xmlns:p14="http://schemas.microsoft.com/office/powerpoint/2010/main" val="39008393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538CD5"/>
        </a:solidFill>
        <a:effectLst/>
      </p:bgPr>
    </p:bg>
    <p:spTree>
      <p:nvGrpSpPr>
        <p:cNvPr id="1" name="Shape 171"/>
        <p:cNvGrpSpPr/>
        <p:nvPr/>
      </p:nvGrpSpPr>
      <p:grpSpPr>
        <a:xfrm>
          <a:off x="0" y="0"/>
          <a:ext cx="0" cy="0"/>
          <a:chOff x="0" y="0"/>
          <a:chExt cx="0" cy="0"/>
        </a:xfrm>
      </p:grpSpPr>
      <p:sp>
        <p:nvSpPr>
          <p:cNvPr id="172" name="Google Shape;172;p27"/>
          <p:cNvSpPr txBox="1">
            <a:spLocks noGrp="1"/>
          </p:cNvSpPr>
          <p:nvPr>
            <p:ph type="ctrTitle"/>
          </p:nvPr>
        </p:nvSpPr>
        <p:spPr>
          <a:xfrm>
            <a:off x="804672" y="1363863"/>
            <a:ext cx="3044949" cy="1627792"/>
          </a:xfrm>
          <a:prstGeom prst="rect">
            <a:avLst/>
          </a:prstGeom>
          <a:solidFill>
            <a:srgbClr val="FFFFFF"/>
          </a:solidFill>
          <a:ln w="38100" cap="flat" cmpd="sng">
            <a:solidFill>
              <a:srgbClr val="404040"/>
            </a:solidFill>
            <a:prstDash val="solid"/>
            <a:round/>
            <a:headEnd type="none" w="sm" len="sm"/>
            <a:tailEnd type="none" w="sm" len="sm"/>
          </a:ln>
        </p:spPr>
        <p:txBody>
          <a:bodyPr spcFirstLastPara="1" wrap="square" lIns="0" tIns="0" rIns="0" bIns="0" anchor="ctr" anchorCtr="1">
            <a:noAutofit/>
          </a:bodyPr>
          <a:lstStyle/>
          <a:p>
            <a:pPr>
              <a:buSzPts val="2100"/>
            </a:pPr>
            <a:r>
              <a:rPr lang="en" sz="2800" b="1"/>
              <a:t>CHALLENGE 5</a:t>
            </a:r>
            <a:endParaRPr sz="2800"/>
          </a:p>
        </p:txBody>
      </p:sp>
      <p:sp>
        <p:nvSpPr>
          <p:cNvPr id="173" name="Google Shape;173;p27"/>
          <p:cNvSpPr txBox="1">
            <a:spLocks noGrp="1"/>
          </p:cNvSpPr>
          <p:nvPr>
            <p:ph type="subTitle" idx="1"/>
          </p:nvPr>
        </p:nvSpPr>
        <p:spPr>
          <a:xfrm>
            <a:off x="823706" y="3428999"/>
            <a:ext cx="3044949" cy="2062324"/>
          </a:xfrm>
          <a:prstGeom prst="rect">
            <a:avLst/>
          </a:prstGeom>
          <a:noFill/>
          <a:ln>
            <a:noFill/>
          </a:ln>
        </p:spPr>
        <p:txBody>
          <a:bodyPr spcFirstLastPara="1" wrap="square" lIns="0" tIns="0" rIns="0" bIns="0" anchor="t" anchorCtr="0">
            <a:noAutofit/>
          </a:bodyPr>
          <a:lstStyle/>
          <a:p>
            <a:pPr marL="0" indent="0">
              <a:spcBef>
                <a:spcPts val="0"/>
              </a:spcBef>
              <a:buSzPts val="2100"/>
            </a:pPr>
            <a:r>
              <a:rPr lang="en" sz="2800" b="1"/>
              <a:t>Managing Extensive Data</a:t>
            </a:r>
            <a:endParaRPr sz="2800"/>
          </a:p>
        </p:txBody>
      </p:sp>
      <p:sp>
        <p:nvSpPr>
          <p:cNvPr id="174" name="Google Shape;174;p27"/>
          <p:cNvSpPr/>
          <p:nvPr/>
        </p:nvSpPr>
        <p:spPr>
          <a:xfrm>
            <a:off x="4654297" y="0"/>
            <a:ext cx="7537703" cy="6858000"/>
          </a:xfrm>
          <a:prstGeom prst="rect">
            <a:avLst/>
          </a:prstGeom>
          <a:solidFill>
            <a:srgbClr val="FFFFFF"/>
          </a:solidFill>
          <a:ln>
            <a:noFill/>
          </a:ln>
        </p:spPr>
        <p:txBody>
          <a:bodyPr spcFirstLastPara="1" wrap="square" lIns="91433" tIns="45700" rIns="91433" bIns="45700" anchor="ctr" anchorCtr="0">
            <a:noAutofit/>
          </a:bodyPr>
          <a:lstStyle/>
          <a:p>
            <a:pPr algn="ctr" defTabSz="1219170">
              <a:buClr>
                <a:srgbClr val="000000"/>
              </a:buClr>
            </a:pPr>
            <a:endParaRPr sz="1867" kern="0">
              <a:solidFill>
                <a:srgbClr val="FFFFFF"/>
              </a:solidFill>
              <a:latin typeface="Gill Sans"/>
              <a:ea typeface="Gill Sans"/>
              <a:cs typeface="Gill Sans"/>
              <a:sym typeface="Gill Sans"/>
            </a:endParaRPr>
          </a:p>
        </p:txBody>
      </p:sp>
      <p:pic>
        <p:nvPicPr>
          <p:cNvPr id="175" name="Google Shape;175;p27" descr="A picture containing indoor, person, holding, sitting&#10;&#10;Description automatically generated"/>
          <p:cNvPicPr preferRelativeResize="0"/>
          <p:nvPr/>
        </p:nvPicPr>
        <p:blipFill rotWithShape="1">
          <a:blip r:embed="rId3">
            <a:alphaModFix/>
          </a:blip>
          <a:srcRect/>
          <a:stretch/>
        </p:blipFill>
        <p:spPr>
          <a:xfrm>
            <a:off x="4891004" y="1428962"/>
            <a:ext cx="7064285" cy="4000076"/>
          </a:xfrm>
          <a:prstGeom prst="rect">
            <a:avLst/>
          </a:prstGeom>
          <a:noFill/>
          <a:ln>
            <a:noFill/>
          </a:ln>
        </p:spPr>
      </p:pic>
    </p:spTree>
    <p:extLst>
      <p:ext uri="{BB962C8B-B14F-4D97-AF65-F5344CB8AC3E}">
        <p14:creationId xmlns:p14="http://schemas.microsoft.com/office/powerpoint/2010/main" val="22162492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538CD5"/>
        </a:solidFill>
        <a:effectLst/>
      </p:bgPr>
    </p:bg>
    <p:spTree>
      <p:nvGrpSpPr>
        <p:cNvPr id="1" name="Shape 180"/>
        <p:cNvGrpSpPr/>
        <p:nvPr/>
      </p:nvGrpSpPr>
      <p:grpSpPr>
        <a:xfrm>
          <a:off x="0" y="0"/>
          <a:ext cx="0" cy="0"/>
          <a:chOff x="0" y="0"/>
          <a:chExt cx="0" cy="0"/>
        </a:xfrm>
      </p:grpSpPr>
      <p:sp>
        <p:nvSpPr>
          <p:cNvPr id="181" name="Google Shape;181;p28"/>
          <p:cNvSpPr txBox="1">
            <a:spLocks noGrp="1"/>
          </p:cNvSpPr>
          <p:nvPr>
            <p:ph type="ctrTitle"/>
          </p:nvPr>
        </p:nvSpPr>
        <p:spPr>
          <a:xfrm>
            <a:off x="804672" y="1363863"/>
            <a:ext cx="3044949" cy="1627792"/>
          </a:xfrm>
          <a:prstGeom prst="rect">
            <a:avLst/>
          </a:prstGeom>
          <a:solidFill>
            <a:srgbClr val="FFFFFF"/>
          </a:solidFill>
          <a:ln w="38100" cap="flat" cmpd="sng">
            <a:solidFill>
              <a:srgbClr val="404040"/>
            </a:solidFill>
            <a:prstDash val="solid"/>
            <a:round/>
            <a:headEnd type="none" w="sm" len="sm"/>
            <a:tailEnd type="none" w="sm" len="sm"/>
          </a:ln>
        </p:spPr>
        <p:txBody>
          <a:bodyPr spcFirstLastPara="1" wrap="square" lIns="0" tIns="0" rIns="0" bIns="0" anchor="ctr" anchorCtr="1">
            <a:noAutofit/>
          </a:bodyPr>
          <a:lstStyle/>
          <a:p>
            <a:pPr>
              <a:buSzPts val="2100"/>
            </a:pPr>
            <a:r>
              <a:rPr lang="en" sz="2800" b="1"/>
              <a:t>CHALLENGE 6</a:t>
            </a:r>
            <a:endParaRPr sz="2800"/>
          </a:p>
        </p:txBody>
      </p:sp>
      <p:sp>
        <p:nvSpPr>
          <p:cNvPr id="182" name="Google Shape;182;p28"/>
          <p:cNvSpPr txBox="1">
            <a:spLocks noGrp="1"/>
          </p:cNvSpPr>
          <p:nvPr>
            <p:ph type="subTitle" idx="1"/>
          </p:nvPr>
        </p:nvSpPr>
        <p:spPr>
          <a:xfrm>
            <a:off x="823706" y="3428999"/>
            <a:ext cx="3044949" cy="2062324"/>
          </a:xfrm>
          <a:prstGeom prst="rect">
            <a:avLst/>
          </a:prstGeom>
          <a:noFill/>
          <a:ln>
            <a:noFill/>
          </a:ln>
        </p:spPr>
        <p:txBody>
          <a:bodyPr spcFirstLastPara="1" wrap="square" lIns="0" tIns="0" rIns="0" bIns="0" anchor="t" anchorCtr="0">
            <a:noAutofit/>
          </a:bodyPr>
          <a:lstStyle/>
          <a:p>
            <a:pPr marL="0" indent="0">
              <a:spcBef>
                <a:spcPts val="0"/>
              </a:spcBef>
              <a:buSzPts val="2100"/>
            </a:pPr>
            <a:r>
              <a:rPr lang="en" sz="2800" b="1"/>
              <a:t>Understanding That Adaptive Learning Isn’t A Magic Bullet</a:t>
            </a:r>
            <a:endParaRPr sz="2800"/>
          </a:p>
        </p:txBody>
      </p:sp>
      <p:sp>
        <p:nvSpPr>
          <p:cNvPr id="183" name="Google Shape;183;p28"/>
          <p:cNvSpPr/>
          <p:nvPr/>
        </p:nvSpPr>
        <p:spPr>
          <a:xfrm>
            <a:off x="4654297" y="0"/>
            <a:ext cx="7537703" cy="6858000"/>
          </a:xfrm>
          <a:prstGeom prst="rect">
            <a:avLst/>
          </a:prstGeom>
          <a:solidFill>
            <a:srgbClr val="FFFFFF"/>
          </a:solidFill>
          <a:ln>
            <a:noFill/>
          </a:ln>
        </p:spPr>
        <p:txBody>
          <a:bodyPr spcFirstLastPara="1" wrap="square" lIns="91433" tIns="45700" rIns="91433" bIns="45700" anchor="ctr" anchorCtr="0">
            <a:noAutofit/>
          </a:bodyPr>
          <a:lstStyle/>
          <a:p>
            <a:pPr algn="ctr" defTabSz="1219170">
              <a:buClr>
                <a:srgbClr val="000000"/>
              </a:buClr>
            </a:pPr>
            <a:endParaRPr sz="1867" kern="0">
              <a:solidFill>
                <a:srgbClr val="FFFFFF"/>
              </a:solidFill>
              <a:latin typeface="Gill Sans"/>
              <a:ea typeface="Gill Sans"/>
              <a:cs typeface="Gill Sans"/>
              <a:sym typeface="Gill Sans"/>
            </a:endParaRPr>
          </a:p>
        </p:txBody>
      </p:sp>
      <p:pic>
        <p:nvPicPr>
          <p:cNvPr id="184" name="Google Shape;184;p28" descr="Icon&#10;&#10;Description automatically generated"/>
          <p:cNvPicPr preferRelativeResize="0"/>
          <p:nvPr/>
        </p:nvPicPr>
        <p:blipFill rotWithShape="1">
          <a:blip r:embed="rId3">
            <a:alphaModFix/>
          </a:blip>
          <a:srcRect/>
          <a:stretch/>
        </p:blipFill>
        <p:spPr>
          <a:xfrm>
            <a:off x="5630780" y="581359"/>
            <a:ext cx="5928337" cy="5695283"/>
          </a:xfrm>
          <a:prstGeom prst="rect">
            <a:avLst/>
          </a:prstGeom>
          <a:noFill/>
          <a:ln>
            <a:noFill/>
          </a:ln>
        </p:spPr>
      </p:pic>
    </p:spTree>
    <p:extLst>
      <p:ext uri="{BB962C8B-B14F-4D97-AF65-F5344CB8AC3E}">
        <p14:creationId xmlns:p14="http://schemas.microsoft.com/office/powerpoint/2010/main" val="23102025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538CD5"/>
        </a:solidFill>
        <a:effectLst/>
      </p:bgPr>
    </p:bg>
    <p:spTree>
      <p:nvGrpSpPr>
        <p:cNvPr id="1" name="Shape 189"/>
        <p:cNvGrpSpPr/>
        <p:nvPr/>
      </p:nvGrpSpPr>
      <p:grpSpPr>
        <a:xfrm>
          <a:off x="0" y="0"/>
          <a:ext cx="0" cy="0"/>
          <a:chOff x="0" y="0"/>
          <a:chExt cx="0" cy="0"/>
        </a:xfrm>
      </p:grpSpPr>
      <p:sp>
        <p:nvSpPr>
          <p:cNvPr id="190" name="Google Shape;190;p29"/>
          <p:cNvSpPr txBox="1">
            <a:spLocks noGrp="1"/>
          </p:cNvSpPr>
          <p:nvPr>
            <p:ph type="ctrTitle"/>
          </p:nvPr>
        </p:nvSpPr>
        <p:spPr>
          <a:xfrm>
            <a:off x="804672" y="1363863"/>
            <a:ext cx="3044800" cy="1627600"/>
          </a:xfrm>
          <a:prstGeom prst="rect">
            <a:avLst/>
          </a:prstGeom>
          <a:solidFill>
            <a:srgbClr val="FFFFFF"/>
          </a:solidFill>
          <a:ln w="38100" cap="flat" cmpd="sng">
            <a:solidFill>
              <a:srgbClr val="404040"/>
            </a:solidFill>
            <a:prstDash val="solid"/>
            <a:round/>
            <a:headEnd type="none" w="sm" len="sm"/>
            <a:tailEnd type="none" w="sm" len="sm"/>
          </a:ln>
        </p:spPr>
        <p:txBody>
          <a:bodyPr spcFirstLastPara="1" wrap="square" lIns="0" tIns="0" rIns="0" bIns="0" anchor="ctr" anchorCtr="1">
            <a:noAutofit/>
          </a:bodyPr>
          <a:lstStyle/>
          <a:p>
            <a:pPr>
              <a:buSzPts val="2100"/>
            </a:pPr>
            <a:r>
              <a:rPr lang="en" sz="2800" b="1"/>
              <a:t>CHALLENGE 7</a:t>
            </a:r>
            <a:endParaRPr sz="2800"/>
          </a:p>
        </p:txBody>
      </p:sp>
      <p:sp>
        <p:nvSpPr>
          <p:cNvPr id="191" name="Google Shape;191;p29"/>
          <p:cNvSpPr txBox="1">
            <a:spLocks noGrp="1"/>
          </p:cNvSpPr>
          <p:nvPr>
            <p:ph type="subTitle" idx="1"/>
          </p:nvPr>
        </p:nvSpPr>
        <p:spPr>
          <a:xfrm>
            <a:off x="823705" y="3428999"/>
            <a:ext cx="3044800" cy="2062400"/>
          </a:xfrm>
          <a:prstGeom prst="rect">
            <a:avLst/>
          </a:prstGeom>
          <a:noFill/>
          <a:ln>
            <a:noFill/>
          </a:ln>
        </p:spPr>
        <p:txBody>
          <a:bodyPr spcFirstLastPara="1" wrap="square" lIns="0" tIns="0" rIns="0" bIns="0" anchor="t" anchorCtr="0">
            <a:noAutofit/>
          </a:bodyPr>
          <a:lstStyle/>
          <a:p>
            <a:pPr marL="0" indent="0">
              <a:spcBef>
                <a:spcPts val="0"/>
              </a:spcBef>
              <a:buClr>
                <a:schemeClr val="dk1"/>
              </a:buClr>
            </a:pPr>
            <a:r>
              <a:rPr lang="en" sz="2800" b="1">
                <a:solidFill>
                  <a:srgbClr val="FFFFFF"/>
                </a:solidFill>
              </a:rPr>
              <a:t>In-house Expertise and Professional Developments</a:t>
            </a:r>
            <a:endParaRPr sz="2800" b="1">
              <a:solidFill>
                <a:srgbClr val="FFFFFF"/>
              </a:solidFill>
            </a:endParaRPr>
          </a:p>
        </p:txBody>
      </p:sp>
      <p:sp>
        <p:nvSpPr>
          <p:cNvPr id="192" name="Google Shape;192;p29"/>
          <p:cNvSpPr/>
          <p:nvPr/>
        </p:nvSpPr>
        <p:spPr>
          <a:xfrm>
            <a:off x="4654296" y="0"/>
            <a:ext cx="7537600" cy="6858000"/>
          </a:xfrm>
          <a:prstGeom prst="rect">
            <a:avLst/>
          </a:prstGeom>
          <a:solidFill>
            <a:srgbClr val="FFFFFF"/>
          </a:solidFill>
          <a:ln>
            <a:noFill/>
          </a:ln>
        </p:spPr>
        <p:txBody>
          <a:bodyPr spcFirstLastPara="1" wrap="square" lIns="91433" tIns="45700" rIns="91433" bIns="45700" anchor="ctr" anchorCtr="0">
            <a:noAutofit/>
          </a:bodyPr>
          <a:lstStyle/>
          <a:p>
            <a:pPr algn="ctr" defTabSz="1219170">
              <a:buClr>
                <a:srgbClr val="000000"/>
              </a:buClr>
            </a:pPr>
            <a:endParaRPr sz="1867" kern="0">
              <a:solidFill>
                <a:srgbClr val="FFFFFF"/>
              </a:solidFill>
              <a:latin typeface="Gill Sans"/>
              <a:ea typeface="Gill Sans"/>
              <a:cs typeface="Gill Sans"/>
              <a:sym typeface="Gill Sans"/>
            </a:endParaRPr>
          </a:p>
        </p:txBody>
      </p:sp>
      <p:pic>
        <p:nvPicPr>
          <p:cNvPr id="193" name="Google Shape;193;p29"/>
          <p:cNvPicPr preferRelativeResize="0"/>
          <p:nvPr/>
        </p:nvPicPr>
        <p:blipFill>
          <a:blip r:embed="rId3">
            <a:alphaModFix/>
          </a:blip>
          <a:stretch>
            <a:fillRect/>
          </a:stretch>
        </p:blipFill>
        <p:spPr>
          <a:xfrm>
            <a:off x="4912518" y="674799"/>
            <a:ext cx="7021167" cy="5508400"/>
          </a:xfrm>
          <a:prstGeom prst="rect">
            <a:avLst/>
          </a:prstGeom>
          <a:noFill/>
          <a:ln>
            <a:noFill/>
          </a:ln>
        </p:spPr>
      </p:pic>
    </p:spTree>
    <p:extLst>
      <p:ext uri="{BB962C8B-B14F-4D97-AF65-F5344CB8AC3E}">
        <p14:creationId xmlns:p14="http://schemas.microsoft.com/office/powerpoint/2010/main" val="22734559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538CD5"/>
        </a:solidFill>
        <a:effectLst/>
      </p:bgPr>
    </p:bg>
    <p:spTree>
      <p:nvGrpSpPr>
        <p:cNvPr id="1" name="Shape 198"/>
        <p:cNvGrpSpPr/>
        <p:nvPr/>
      </p:nvGrpSpPr>
      <p:grpSpPr>
        <a:xfrm>
          <a:off x="0" y="0"/>
          <a:ext cx="0" cy="0"/>
          <a:chOff x="0" y="0"/>
          <a:chExt cx="0" cy="0"/>
        </a:xfrm>
      </p:grpSpPr>
      <p:sp>
        <p:nvSpPr>
          <p:cNvPr id="199" name="Google Shape;199;p30"/>
          <p:cNvSpPr txBox="1">
            <a:spLocks noGrp="1"/>
          </p:cNvSpPr>
          <p:nvPr>
            <p:ph type="ctrTitle"/>
          </p:nvPr>
        </p:nvSpPr>
        <p:spPr>
          <a:xfrm>
            <a:off x="804672" y="1363863"/>
            <a:ext cx="3044800" cy="1627600"/>
          </a:xfrm>
          <a:prstGeom prst="rect">
            <a:avLst/>
          </a:prstGeom>
          <a:solidFill>
            <a:srgbClr val="FFFFFF"/>
          </a:solidFill>
          <a:ln w="38100" cap="flat" cmpd="sng">
            <a:solidFill>
              <a:srgbClr val="404040"/>
            </a:solidFill>
            <a:prstDash val="solid"/>
            <a:round/>
            <a:headEnd type="none" w="sm" len="sm"/>
            <a:tailEnd type="none" w="sm" len="sm"/>
          </a:ln>
        </p:spPr>
        <p:txBody>
          <a:bodyPr spcFirstLastPara="1" wrap="square" lIns="0" tIns="0" rIns="0" bIns="0" anchor="ctr" anchorCtr="1">
            <a:noAutofit/>
          </a:bodyPr>
          <a:lstStyle/>
          <a:p>
            <a:pPr>
              <a:buSzPts val="2100"/>
            </a:pPr>
            <a:r>
              <a:rPr lang="en" sz="2800" b="1"/>
              <a:t>CHALLENGE 8</a:t>
            </a:r>
            <a:endParaRPr sz="2800"/>
          </a:p>
        </p:txBody>
      </p:sp>
      <p:sp>
        <p:nvSpPr>
          <p:cNvPr id="200" name="Google Shape;200;p30"/>
          <p:cNvSpPr txBox="1">
            <a:spLocks noGrp="1"/>
          </p:cNvSpPr>
          <p:nvPr>
            <p:ph type="subTitle" idx="1"/>
          </p:nvPr>
        </p:nvSpPr>
        <p:spPr>
          <a:xfrm>
            <a:off x="823705" y="3428999"/>
            <a:ext cx="3044800" cy="2062400"/>
          </a:xfrm>
          <a:prstGeom prst="rect">
            <a:avLst/>
          </a:prstGeom>
          <a:noFill/>
          <a:ln>
            <a:noFill/>
          </a:ln>
        </p:spPr>
        <p:txBody>
          <a:bodyPr spcFirstLastPara="1" wrap="square" lIns="0" tIns="0" rIns="0" bIns="0" anchor="t" anchorCtr="0">
            <a:noAutofit/>
          </a:bodyPr>
          <a:lstStyle/>
          <a:p>
            <a:pPr marL="0" indent="0">
              <a:spcBef>
                <a:spcPts val="0"/>
              </a:spcBef>
              <a:buClr>
                <a:schemeClr val="dk1"/>
              </a:buClr>
            </a:pPr>
            <a:r>
              <a:rPr lang="en" sz="3733">
                <a:solidFill>
                  <a:srgbClr val="FFFFFF"/>
                </a:solidFill>
              </a:rPr>
              <a:t>Social Innovation</a:t>
            </a:r>
            <a:endParaRPr sz="3733">
              <a:solidFill>
                <a:srgbClr val="FFFFFF"/>
              </a:solidFill>
            </a:endParaRPr>
          </a:p>
        </p:txBody>
      </p:sp>
      <p:sp>
        <p:nvSpPr>
          <p:cNvPr id="201" name="Google Shape;201;p30"/>
          <p:cNvSpPr/>
          <p:nvPr/>
        </p:nvSpPr>
        <p:spPr>
          <a:xfrm>
            <a:off x="4654296" y="0"/>
            <a:ext cx="7537600" cy="6858000"/>
          </a:xfrm>
          <a:prstGeom prst="rect">
            <a:avLst/>
          </a:prstGeom>
          <a:solidFill>
            <a:srgbClr val="FFFFFF"/>
          </a:solidFill>
          <a:ln>
            <a:noFill/>
          </a:ln>
        </p:spPr>
        <p:txBody>
          <a:bodyPr spcFirstLastPara="1" wrap="square" lIns="91433" tIns="45700" rIns="91433" bIns="45700" anchor="ctr" anchorCtr="0">
            <a:noAutofit/>
          </a:bodyPr>
          <a:lstStyle/>
          <a:p>
            <a:pPr algn="ctr" defTabSz="1219170">
              <a:buClr>
                <a:srgbClr val="000000"/>
              </a:buClr>
            </a:pPr>
            <a:endParaRPr sz="1867" kern="0">
              <a:solidFill>
                <a:srgbClr val="FFFFFF"/>
              </a:solidFill>
              <a:latin typeface="Gill Sans"/>
              <a:ea typeface="Gill Sans"/>
              <a:cs typeface="Gill Sans"/>
              <a:sym typeface="Gill Sans"/>
            </a:endParaRPr>
          </a:p>
        </p:txBody>
      </p:sp>
      <p:pic>
        <p:nvPicPr>
          <p:cNvPr id="202" name="Google Shape;202;p30"/>
          <p:cNvPicPr preferRelativeResize="0"/>
          <p:nvPr/>
        </p:nvPicPr>
        <p:blipFill>
          <a:blip r:embed="rId3">
            <a:alphaModFix/>
          </a:blip>
          <a:stretch>
            <a:fillRect/>
          </a:stretch>
        </p:blipFill>
        <p:spPr>
          <a:xfrm>
            <a:off x="4824634" y="1039434"/>
            <a:ext cx="7196932" cy="4779133"/>
          </a:xfrm>
          <a:prstGeom prst="rect">
            <a:avLst/>
          </a:prstGeom>
          <a:noFill/>
          <a:ln>
            <a:noFill/>
          </a:ln>
        </p:spPr>
      </p:pic>
    </p:spTree>
    <p:extLst>
      <p:ext uri="{BB962C8B-B14F-4D97-AF65-F5344CB8AC3E}">
        <p14:creationId xmlns:p14="http://schemas.microsoft.com/office/powerpoint/2010/main" val="15082062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pic>
        <p:nvPicPr>
          <p:cNvPr id="1026" name="Picture 2" descr="multiple screen sizes of various electronic devices">
            <a:extLst>
              <a:ext uri="{FF2B5EF4-FFF2-40B4-BE49-F238E27FC236}">
                <a16:creationId xmlns:a16="http://schemas.microsoft.com/office/drawing/2014/main" id="{1EFC1160-9B9D-A14D-974A-D8D25AF641C6}"/>
              </a:ext>
            </a:extLst>
          </p:cNvPr>
          <p:cNvPicPr>
            <a:picLocks noChangeAspect="1" noChangeArrowheads="1"/>
          </p:cNvPicPr>
          <p:nvPr/>
        </p:nvPicPr>
        <p:blipFill rotWithShape="1">
          <a:blip r:embed="rId4">
            <a:alphaModFix amt="77000"/>
            <a:extLst>
              <a:ext uri="{28A0092B-C50C-407E-A947-70E740481C1C}">
                <a14:useLocalDpi xmlns:a14="http://schemas.microsoft.com/office/drawing/2010/main" val="0"/>
              </a:ext>
            </a:extLst>
          </a:blip>
          <a:srcRect l="7072" t="8630" r="2370"/>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70">
            <a:extLst>
              <a:ext uri="{FF2B5EF4-FFF2-40B4-BE49-F238E27FC236}">
                <a16:creationId xmlns:a16="http://schemas.microsoft.com/office/drawing/2014/main" id="{545F67A4-7428-47F3-AE14-8CA43D976E1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73" name="Freeform 5">
            <a:extLst>
              <a:ext uri="{FF2B5EF4-FFF2-40B4-BE49-F238E27FC236}">
                <a16:creationId xmlns:a16="http://schemas.microsoft.com/office/drawing/2014/main" id="{F4A20210-FA90-4B6D-8D2E-1B90054E09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5827529" y="660400"/>
            <a:ext cx="6381405" cy="6214533"/>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60000"/>
            </a:schemeClr>
          </a:solid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75" name="Freeform 14">
            <a:extLst>
              <a:ext uri="{FF2B5EF4-FFF2-40B4-BE49-F238E27FC236}">
                <a16:creationId xmlns:a16="http://schemas.microsoft.com/office/drawing/2014/main" id="{39213B44-68B7-47E7-B506-5C79FCF809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81603" y="104899"/>
            <a:ext cx="6896713" cy="6005491"/>
          </a:xfrm>
          <a:custGeom>
            <a:avLst/>
            <a:gdLst>
              <a:gd name="connsiteX0" fmla="*/ 3912717 w 6896713"/>
              <a:gd name="connsiteY0" fmla="*/ 0 h 6005491"/>
              <a:gd name="connsiteX1" fmla="*/ 6679426 w 6896713"/>
              <a:gd name="connsiteY1" fmla="*/ 1146008 h 6005491"/>
              <a:gd name="connsiteX2" fmla="*/ 6896713 w 6896713"/>
              <a:gd name="connsiteY2" fmla="*/ 1385085 h 6005491"/>
              <a:gd name="connsiteX3" fmla="*/ 6896713 w 6896713"/>
              <a:gd name="connsiteY3" fmla="*/ 1431256 h 6005491"/>
              <a:gd name="connsiteX4" fmla="*/ 6657442 w 6896713"/>
              <a:gd name="connsiteY4" fmla="*/ 1167992 h 6005491"/>
              <a:gd name="connsiteX5" fmla="*/ 3912717 w 6896713"/>
              <a:gd name="connsiteY5" fmla="*/ 31089 h 6005491"/>
              <a:gd name="connsiteX6" fmla="*/ 31089 w 6896713"/>
              <a:gd name="connsiteY6" fmla="*/ 3912717 h 6005491"/>
              <a:gd name="connsiteX7" fmla="*/ 593046 w 6896713"/>
              <a:gd name="connsiteY7" fmla="*/ 5925483 h 6005491"/>
              <a:gd name="connsiteX8" fmla="*/ 633874 w 6896713"/>
              <a:gd name="connsiteY8" fmla="*/ 5989169 h 6005491"/>
              <a:gd name="connsiteX9" fmla="*/ 607415 w 6896713"/>
              <a:gd name="connsiteY9" fmla="*/ 6005491 h 6005491"/>
              <a:gd name="connsiteX10" fmla="*/ 566458 w 6896713"/>
              <a:gd name="connsiteY10" fmla="*/ 5941603 h 6005491"/>
              <a:gd name="connsiteX11" fmla="*/ 0 w 6896713"/>
              <a:gd name="connsiteY11" fmla="*/ 3912717 h 6005491"/>
              <a:gd name="connsiteX12" fmla="*/ 3912717 w 6896713"/>
              <a:gd name="connsiteY12" fmla="*/ 0 h 600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96713" h="6005491">
                <a:moveTo>
                  <a:pt x="3912717" y="0"/>
                </a:moveTo>
                <a:cubicBezTo>
                  <a:pt x="4993184" y="0"/>
                  <a:pt x="5971363" y="437946"/>
                  <a:pt x="6679426" y="1146008"/>
                </a:cubicBezTo>
                <a:lnTo>
                  <a:pt x="6896713" y="1385085"/>
                </a:lnTo>
                <a:lnTo>
                  <a:pt x="6896713" y="1431256"/>
                </a:lnTo>
                <a:lnTo>
                  <a:pt x="6657442" y="1167992"/>
                </a:lnTo>
                <a:cubicBezTo>
                  <a:pt x="5955006" y="465555"/>
                  <a:pt x="4984599" y="31089"/>
                  <a:pt x="3912717" y="31089"/>
                </a:cubicBezTo>
                <a:cubicBezTo>
                  <a:pt x="1768953" y="31089"/>
                  <a:pt x="31089" y="1768953"/>
                  <a:pt x="31089" y="3912717"/>
                </a:cubicBezTo>
                <a:cubicBezTo>
                  <a:pt x="31089" y="4649636"/>
                  <a:pt x="236442" y="5338592"/>
                  <a:pt x="593046" y="5925483"/>
                </a:cubicBezTo>
                <a:lnTo>
                  <a:pt x="633874" y="5989169"/>
                </a:lnTo>
                <a:lnTo>
                  <a:pt x="607415" y="6005491"/>
                </a:lnTo>
                <a:lnTo>
                  <a:pt x="566458" y="5941603"/>
                </a:lnTo>
                <a:cubicBezTo>
                  <a:pt x="206998" y="5350013"/>
                  <a:pt x="0" y="4655538"/>
                  <a:pt x="0" y="3912717"/>
                </a:cubicBezTo>
                <a:cubicBezTo>
                  <a:pt x="0" y="1751783"/>
                  <a:pt x="1751783" y="0"/>
                  <a:pt x="3912717" y="0"/>
                </a:cubicBezTo>
                <a:close/>
              </a:path>
            </a:pathLst>
          </a:custGeom>
          <a:solidFill>
            <a:srgbClr val="FFFFFF">
              <a:alpha val="4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7" name="Group 76">
            <a:extLst>
              <a:ext uri="{FF2B5EF4-FFF2-40B4-BE49-F238E27FC236}">
                <a16:creationId xmlns:a16="http://schemas.microsoft.com/office/drawing/2014/main" id="{39084D60-65A6-45F8-8C17-3529E43F1C3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516018" y="331504"/>
            <a:ext cx="6675982" cy="5235326"/>
            <a:chOff x="5516018" y="331504"/>
            <a:chExt cx="6675982" cy="5235326"/>
          </a:xfrm>
        </p:grpSpPr>
        <p:cxnSp>
          <p:nvCxnSpPr>
            <p:cNvPr id="78" name="Straight Connector 77">
              <a:extLst>
                <a:ext uri="{FF2B5EF4-FFF2-40B4-BE49-F238E27FC236}">
                  <a16:creationId xmlns:a16="http://schemas.microsoft.com/office/drawing/2014/main" id="{444A2572-2BF1-4C8E-AF59-F3AD411D894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66830" y="33150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F5DF3485-B455-470C-8FA8-A1BDE087B88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20000" flipH="1">
              <a:off x="9408861" y="3383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35E9DCD0-EE49-4CB4-89B6-C25F9861C35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40000" flipH="1">
              <a:off x="9551700" y="34763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A713CF62-C96C-44E9-8C28-E3F2C6E7C62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60000" flipH="1">
              <a:off x="9688748" y="36808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2D06558F-07E9-4D78-A6F3-8BCFA9E7340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40000" flipH="1">
              <a:off x="9824866" y="38922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512D8773-83C0-4D51-9E1F-046DA7DA0DF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60000" flipH="1">
              <a:off x="9966867" y="41754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5880C3FB-3E2E-4054-A6D1-38176D6E2E0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780000" flipH="1">
              <a:off x="10104425" y="4458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8505591A-6112-4B84-8E9E-923E43C4ED6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900000" flipH="1">
              <a:off x="10240513" y="47948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54884290-8E39-4425-BB4F-48D955C1F80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080000" flipH="1">
              <a:off x="10373882" y="52435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00C383A3-6D77-41CE-8121-498BC3BA51F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200000" flipH="1">
              <a:off x="10505632" y="5706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E120A319-4A10-4542-B48C-5FB2714C4AC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320000" flipH="1">
              <a:off x="10637382" y="62134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5B15B038-50ED-419D-B142-C96EE418B5C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440000" flipH="1">
              <a:off x="10760965" y="69043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9BAFF2F4-75B2-4498-8559-BAE80D89B49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620000" flipH="1">
              <a:off x="10888991" y="7550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B56AE167-8087-4A4B-B41D-5658EEBA684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740000" flipH="1">
              <a:off x="11010193" y="81974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8D353E8A-CBA6-44F9-9C00-D0AD27C96C5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860000" flipH="1">
              <a:off x="11129014" y="89566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CA2C318A-A79F-4CAD-BA7A-51427BF9ED2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980000" flipH="1">
              <a:off x="11249872" y="9680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4F2996E3-5E01-4F22-B23C-7CD0CF72C45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160000" flipH="1">
              <a:off x="11366875" y="104808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760F6BC4-AB51-4DE7-B83C-E71FE4EC862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280000" flipH="1">
              <a:off x="11474058" y="113152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AF65FC1C-93BF-4ACA-BF17-17372DD108D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400000" flipH="1">
              <a:off x="11583303" y="122179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89F9913C-8CCE-4D56-9D2A-0C2D6866769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520000" flipH="1">
              <a:off x="11685344" y="132177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40EDD18C-1AAD-48E5-AAAD-73F4B5643C3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700000" flipH="1">
              <a:off x="11787704" y="141763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22D7A5C4-18C8-43E9-A50A-F87A362C852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820000" flipH="1">
              <a:off x="11880859" y="151793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3A0C484E-A224-4DB0-8C34-89BE54BD12F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940000" flipH="1">
              <a:off x="11969252" y="162743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79BB438E-A25F-4A7F-B209-8899B7CEC42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060000" flipH="1">
              <a:off x="12062016" y="173601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7F8BA6DC-B1E9-4F32-A5CC-8F61976B697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2074680" y="1910249"/>
              <a:ext cx="117320" cy="82912"/>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CF6D95B2-1C8D-4156-AB05-523619B4FCD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2149943" y="2083594"/>
              <a:ext cx="39676" cy="21436"/>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288409AD-A77F-4304-9E8B-08A4891C707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80000" flipH="1">
              <a:off x="9127990" y="33425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862AD08A-B385-4D18-B948-8D53B391848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00000" flipH="1">
              <a:off x="8987576" y="33663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E32A413E-FF1A-46B1-BF8B-3C1C408B34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20000" flipH="1">
              <a:off x="8844859" y="35117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3CFF4E44-2BEB-4FAE-97C9-BC6E8296D11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40000" flipH="1">
              <a:off x="8706904" y="3657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F0486C0A-9B93-46B8-932F-876BE26CEFE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720000" flipH="1">
              <a:off x="8568008" y="3878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1429BF5D-8D5B-4A48-89EE-8B779826EEC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840000" flipH="1">
              <a:off x="8429112" y="41006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CDC996EE-5EB1-4943-A1E8-70810CBD67F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960000" flipH="1">
              <a:off x="8294968" y="4462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32F833C8-E3CE-4399-B78B-9DD0EEA64C6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080000" flipH="1">
              <a:off x="8160824" y="48237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07C92DB2-78F1-4872-B9C7-C658A78869C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260000" flipH="1">
              <a:off x="8027689" y="53184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1F8A2FAA-05E1-448E-A606-FA9D67036C2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380000" flipH="1">
              <a:off x="7894554" y="58132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E5AAB5D1-1672-4825-88A7-D93923475E2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500000" flipH="1">
              <a:off x="7761419" y="63079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02CAAFDB-2BA2-4D04-8B8B-1241D5EC097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620000" flipH="1">
              <a:off x="7636645" y="68980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4C381B3C-0009-451B-BCB3-48F7810C1BA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800000" flipH="1">
              <a:off x="7511871" y="75119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2A10544C-1EAD-47FB-A17E-52C62228263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920000" flipH="1">
              <a:off x="7387899" y="81977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A2540B37-D854-4525-93F8-410685438FE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040000" flipH="1">
              <a:off x="7268530" y="89316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7450DFE8-D07F-435C-B5A2-47D126FD9F8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160000" flipH="1">
              <a:off x="7152030" y="97658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6C1A6513-2D5D-458C-B841-D5DD9844B84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340000" flipH="1">
              <a:off x="7041695" y="106002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9931CF18-850E-41CD-823E-D311BD5CCE1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460000" flipH="1">
              <a:off x="6931360" y="114346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44497A09-1B1C-4EB6-B728-6FC3A1C125F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580000" flipH="1">
              <a:off x="6819070" y="123586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FA60DE04-F3E8-437E-A2E4-A8A7BA01CB3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700000" flipH="1">
              <a:off x="6721359" y="133274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CDBBA541-852C-4AE6-82E8-6BD13AFB4FF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880000" flipH="1">
              <a:off x="6617467" y="14294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2FC3362F-AD7E-45D7-BE85-7C8DD81347C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000000" flipH="1">
              <a:off x="6520032" y="152728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FCD83E0F-C8AF-4D52-94DB-CD949A2B165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120000" flipH="1">
              <a:off x="6429579" y="164161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60D5F865-890F-483F-B407-516CE6D2222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240000" flipH="1">
              <a:off x="6340532" y="17504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DE6A2505-E617-4419-AB05-10B779B5C2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420000" flipH="1">
              <a:off x="6261757" y="18601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BDFF0D66-52FC-4F64-B67F-72D9EFEED15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540000" flipH="1">
              <a:off x="6184144" y="19796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DCC72040-7945-4051-989C-2B728F6D504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660000" flipH="1">
              <a:off x="6106531" y="209906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96EB6302-2333-45D4-AE20-B0F6D45CC13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780000" flipH="1">
              <a:off x="6043206" y="222255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EECC1105-D16E-411D-B4B7-80BF039BF97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960000" flipH="1">
              <a:off x="5978913" y="234430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C7D2F518-4540-44DE-BC62-7D598EC99BB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080000" flipH="1">
              <a:off x="5912438" y="24706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F19566BC-880A-4113-A9C4-0017E5184C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200000" flipH="1">
              <a:off x="5858875" y="260092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718E7D73-F4E4-4F5D-AFF9-EE491954A05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320000" flipH="1">
              <a:off x="5808182" y="273404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8D0988A2-3571-4C16-BDEF-58254F04E5B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500000" flipH="1">
              <a:off x="5773263" y="286686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4550BAC8-41FE-4300-910B-EE7BBD7A0C1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620000" flipH="1">
              <a:off x="5735963" y="300206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38CD175C-18A7-4589-8C46-A61FEF6D999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740000" flipH="1">
              <a:off x="5700105" y="313891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B6BE3031-FD1C-443C-9889-243CEEAEDF8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860000" flipH="1">
              <a:off x="5665939" y="327548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7E37BF5D-3732-41F2-B9AF-A56C9214D63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040000" flipH="1">
              <a:off x="5644476" y="341425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077B6718-917A-4A01-BCF8-5C6E1217B2A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160000" flipH="1">
              <a:off x="5626530" y="35546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1C23AB5B-98FB-43F1-B590-BBA79814F21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280000" flipH="1">
              <a:off x="5616429" y="369183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D6EEC146-226B-4C83-9C1B-DD5495DE161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400000" flipH="1">
              <a:off x="5611319" y="38353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9C24D094-41EF-4CA2-9834-B04793FA12C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580000" flipH="1">
              <a:off x="5608540" y="397572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8DA46AD8-674F-46C3-8A22-280F78F91AC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700000" flipH="1">
              <a:off x="5605761" y="41160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AE9D757B-CD9D-447C-8780-79F2FF87511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820000" flipH="1">
              <a:off x="5624195" y="425421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276B76E9-7342-43BC-B629-9180ABF5778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940000" flipH="1">
              <a:off x="5642629" y="439235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3F25F68A-2DCB-4183-86F1-3428326E595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120000" flipH="1">
              <a:off x="5654818" y="453638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BA5FA913-066C-4504-A753-026056454CE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240000" flipH="1">
              <a:off x="5684446" y="467136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6A6E50AC-CA1E-4DD3-B85F-1720C019E68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360000" flipH="1">
              <a:off x="5714074" y="480873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1224B2B1-DBD8-4BA8-8CEB-BFAC8A15D33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480000" flipH="1">
              <a:off x="5748464" y="49484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4DEFE1E7-69A3-47F5-B8B8-C0898281B6A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660000" flipH="1">
              <a:off x="5792091" y="507760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66F1F489-762E-4979-9EBC-50A62330B8E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780000" flipH="1">
              <a:off x="5847441" y="52112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927DF22C-20E6-4DED-B405-1B26C521863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900000" flipH="1">
              <a:off x="5900410" y="534245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236FD8D7-6E0F-468E-B8C4-F4E6707112A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7020000" flipH="1">
              <a:off x="5955760" y="547369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1D35F3BF-BA06-094C-819C-E77B5BD22E1F}"/>
              </a:ext>
            </a:extLst>
          </p:cNvPr>
          <p:cNvSpPr>
            <a:spLocks noGrp="1"/>
          </p:cNvSpPr>
          <p:nvPr>
            <p:ph type="ctrTitle"/>
          </p:nvPr>
        </p:nvSpPr>
        <p:spPr>
          <a:xfrm>
            <a:off x="5908266" y="1795387"/>
            <a:ext cx="5895456" cy="3467672"/>
          </a:xfrm>
        </p:spPr>
        <p:txBody>
          <a:bodyPr>
            <a:normAutofit/>
          </a:bodyPr>
          <a:lstStyle/>
          <a:p>
            <a:pPr>
              <a:lnSpc>
                <a:spcPct val="90000"/>
              </a:lnSpc>
            </a:pPr>
            <a:r>
              <a:rPr lang="en-US" dirty="0"/>
              <a:t>Educational Applications of Personalized and adaptive learning</a:t>
            </a:r>
            <a:br>
              <a:rPr lang="en-US" dirty="0"/>
            </a:br>
            <a:r>
              <a:rPr lang="en-US" i="1" dirty="0"/>
              <a:t>now and future</a:t>
            </a:r>
          </a:p>
        </p:txBody>
      </p:sp>
    </p:spTree>
    <p:extLst>
      <p:ext uri="{BB962C8B-B14F-4D97-AF65-F5344CB8AC3E}">
        <p14:creationId xmlns:p14="http://schemas.microsoft.com/office/powerpoint/2010/main" val="31166051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daptive Learning Is The Future Of Education">
            <a:extLst>
              <a:ext uri="{FF2B5EF4-FFF2-40B4-BE49-F238E27FC236}">
                <a16:creationId xmlns:a16="http://schemas.microsoft.com/office/drawing/2014/main" id="{B80F01CE-BC0B-BA4C-8BF4-7D657A314A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22513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64339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Adaptive Technology Flowchart">
            <a:extLst>
              <a:ext uri="{FF2B5EF4-FFF2-40B4-BE49-F238E27FC236}">
                <a16:creationId xmlns:a16="http://schemas.microsoft.com/office/drawing/2014/main" id="{99BCC05C-660D-304D-96AB-FF66E32059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0816" y="149508"/>
            <a:ext cx="10130367" cy="65589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27480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46" name="Picture 6">
            <a:extLst>
              <a:ext uri="{FF2B5EF4-FFF2-40B4-BE49-F238E27FC236}">
                <a16:creationId xmlns:a16="http://schemas.microsoft.com/office/drawing/2014/main" id="{E686C51F-C2BD-6D45-B162-32200893B1A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04"/>
          <a:stretch/>
        </p:blipFill>
        <p:spPr bwMode="auto">
          <a:xfrm>
            <a:off x="7794519" y="3506112"/>
            <a:ext cx="4397481" cy="3351888"/>
          </a:xfrm>
          <a:custGeom>
            <a:avLst/>
            <a:gdLst/>
            <a:ahLst/>
            <a:cxnLst/>
            <a:rect l="l" t="t" r="r" b="b"/>
            <a:pathLst>
              <a:path w="4397481" h="3351888">
                <a:moveTo>
                  <a:pt x="0" y="0"/>
                </a:moveTo>
                <a:lnTo>
                  <a:pt x="4397481" y="0"/>
                </a:lnTo>
                <a:lnTo>
                  <a:pt x="4397481" y="3351888"/>
                </a:lnTo>
                <a:lnTo>
                  <a:pt x="1552363" y="3351888"/>
                </a:lnTo>
                <a:close/>
              </a:path>
            </a:pathLst>
          </a:custGeom>
          <a:noFill/>
          <a:extLst>
            <a:ext uri="{909E8E84-426E-40DD-AFC4-6F175D3DCCD1}">
              <a14:hiddenFill xmlns:a14="http://schemas.microsoft.com/office/drawing/2010/main">
                <a:solidFill>
                  <a:srgbClr val="FFFFFF"/>
                </a:solidFill>
              </a14:hiddenFill>
            </a:ext>
          </a:extLst>
        </p:spPr>
      </p:pic>
      <p:pic>
        <p:nvPicPr>
          <p:cNvPr id="10242" name="Picture 2">
            <a:extLst>
              <a:ext uri="{FF2B5EF4-FFF2-40B4-BE49-F238E27FC236}">
                <a16:creationId xmlns:a16="http://schemas.microsoft.com/office/drawing/2014/main" id="{AEAE5709-9124-9546-93F5-41795B31C2A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3" b="34"/>
          <a:stretch/>
        </p:blipFill>
        <p:spPr bwMode="auto">
          <a:xfrm>
            <a:off x="20" y="10"/>
            <a:ext cx="9154673" cy="6863475"/>
          </a:xfrm>
          <a:custGeom>
            <a:avLst/>
            <a:gdLst/>
            <a:ahLst/>
            <a:cxnLst/>
            <a:rect l="l" t="t" r="r" b="b"/>
            <a:pathLst>
              <a:path w="9154693" h="6863485">
                <a:moveTo>
                  <a:pt x="0" y="0"/>
                </a:moveTo>
                <a:lnTo>
                  <a:pt x="5976000" y="0"/>
                </a:lnTo>
                <a:lnTo>
                  <a:pt x="9154693" y="6863485"/>
                </a:lnTo>
                <a:lnTo>
                  <a:pt x="0" y="6863485"/>
                </a:lnTo>
                <a:lnTo>
                  <a:pt x="0" y="0"/>
                </a:lnTo>
                <a:close/>
              </a:path>
            </a:pathLst>
          </a:custGeom>
          <a:noFill/>
          <a:extLst>
            <a:ext uri="{909E8E84-426E-40DD-AFC4-6F175D3DCCD1}">
              <a14:hiddenFill xmlns:a14="http://schemas.microsoft.com/office/drawing/2010/main">
                <a:solidFill>
                  <a:srgbClr val="FFFFFF"/>
                </a:solidFill>
              </a14:hiddenFill>
            </a:ext>
          </a:extLst>
        </p:spPr>
      </p:pic>
      <p:pic>
        <p:nvPicPr>
          <p:cNvPr id="10244" name="Picture 4">
            <a:extLst>
              <a:ext uri="{FF2B5EF4-FFF2-40B4-BE49-F238E27FC236}">
                <a16:creationId xmlns:a16="http://schemas.microsoft.com/office/drawing/2014/main" id="{3985BAE6-351F-BE4C-9AFB-A4792A101CD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445" r="-2" b="-2"/>
          <a:stretch/>
        </p:blipFill>
        <p:spPr bwMode="auto">
          <a:xfrm>
            <a:off x="6168189" y="10"/>
            <a:ext cx="6023811" cy="3346394"/>
          </a:xfrm>
          <a:custGeom>
            <a:avLst/>
            <a:gdLst/>
            <a:ahLst/>
            <a:cxnLst/>
            <a:rect l="l" t="t" r="r" b="b"/>
            <a:pathLst>
              <a:path w="6023811" h="3346404">
                <a:moveTo>
                  <a:pt x="0" y="0"/>
                </a:moveTo>
                <a:lnTo>
                  <a:pt x="6023811" y="0"/>
                </a:lnTo>
                <a:lnTo>
                  <a:pt x="6023811" y="3346404"/>
                </a:lnTo>
                <a:lnTo>
                  <a:pt x="1549824" y="3346404"/>
                </a:lnTo>
                <a:close/>
              </a:path>
            </a:pathLst>
          </a:custGeom>
          <a:noFill/>
          <a:extLst>
            <a:ext uri="{909E8E84-426E-40DD-AFC4-6F175D3DCCD1}">
              <a14:hiddenFill xmlns:a14="http://schemas.microsoft.com/office/drawing/2010/main">
                <a:solidFill>
                  <a:srgbClr val="FFFFFF"/>
                </a:solidFill>
              </a14:hiddenFill>
            </a:ext>
          </a:extLst>
        </p:spPr>
      </p:pic>
      <p:pic>
        <p:nvPicPr>
          <p:cNvPr id="7" name="Picture 6" descr="Graphical user interface, website&#10;&#10;Description automatically generated">
            <a:extLst>
              <a:ext uri="{FF2B5EF4-FFF2-40B4-BE49-F238E27FC236}">
                <a16:creationId xmlns:a16="http://schemas.microsoft.com/office/drawing/2014/main" id="{190479A9-0090-404F-8541-081D37B9E4B4}"/>
              </a:ext>
            </a:extLst>
          </p:cNvPr>
          <p:cNvPicPr>
            <a:picLocks noChangeAspect="1"/>
          </p:cNvPicPr>
          <p:nvPr/>
        </p:nvPicPr>
        <p:blipFill>
          <a:blip r:embed="rId6"/>
          <a:stretch>
            <a:fillRect/>
          </a:stretch>
        </p:blipFill>
        <p:spPr>
          <a:xfrm>
            <a:off x="0" y="433599"/>
            <a:ext cx="12192000" cy="5990801"/>
          </a:xfrm>
          <a:prstGeom prst="rect">
            <a:avLst/>
          </a:prstGeom>
        </p:spPr>
      </p:pic>
    </p:spTree>
    <p:extLst>
      <p:ext uri="{BB962C8B-B14F-4D97-AF65-F5344CB8AC3E}">
        <p14:creationId xmlns:p14="http://schemas.microsoft.com/office/powerpoint/2010/main" val="3251551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xit" presetSubtype="32" fill="hold" nodeType="clickEffect">
                                  <p:stCondLst>
                                    <p:cond delay="0"/>
                                  </p:stCondLst>
                                  <p:childTnLst>
                                    <p:anim calcmode="lin" valueType="num">
                                      <p:cBhvr>
                                        <p:cTn id="6" dur="500"/>
                                        <p:tgtEl>
                                          <p:spTgt spid="7"/>
                                        </p:tgtEl>
                                        <p:attrNameLst>
                                          <p:attrName>ppt_w</p:attrName>
                                        </p:attrNameLst>
                                      </p:cBhvr>
                                      <p:tavLst>
                                        <p:tav tm="0">
                                          <p:val>
                                            <p:strVal val="ppt_w"/>
                                          </p:val>
                                        </p:tav>
                                        <p:tav tm="100000">
                                          <p:val>
                                            <p:fltVal val="0"/>
                                          </p:val>
                                        </p:tav>
                                      </p:tavLst>
                                    </p:anim>
                                    <p:anim calcmode="lin" valueType="num">
                                      <p:cBhvr>
                                        <p:cTn id="7" dur="500"/>
                                        <p:tgtEl>
                                          <p:spTgt spid="7"/>
                                        </p:tgtEl>
                                        <p:attrNameLst>
                                          <p:attrName>ppt_h</p:attrName>
                                        </p:attrNameLst>
                                      </p:cBhvr>
                                      <p:tavLst>
                                        <p:tav tm="0">
                                          <p:val>
                                            <p:strVal val="ppt_h"/>
                                          </p:val>
                                        </p:tav>
                                        <p:tav tm="100000">
                                          <p:val>
                                            <p:fltVal val="0"/>
                                          </p:val>
                                        </p:tav>
                                      </p:tavLst>
                                    </p:anim>
                                    <p:animEffect transition="out" filter="fade">
                                      <p:cBhvr>
                                        <p:cTn id="8" dur="500"/>
                                        <p:tgtEl>
                                          <p:spTgt spid="7"/>
                                        </p:tgtEl>
                                      </p:cBhvr>
                                    </p:animEffect>
                                    <p:set>
                                      <p:cBhvr>
                                        <p:cTn id="9"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ight Triangle 70">
            <a:extLst>
              <a:ext uri="{FF2B5EF4-FFF2-40B4-BE49-F238E27FC236}">
                <a16:creationId xmlns:a16="http://schemas.microsoft.com/office/drawing/2014/main" id="{E1FB3D03-386F-4B20-BFF7-5A6FF3C2DF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31731" y="635538"/>
            <a:ext cx="680408" cy="849747"/>
          </a:xfrm>
          <a:prstGeom prst="rtTriangl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 name="Right Triangle 72">
            <a:extLst>
              <a:ext uri="{FF2B5EF4-FFF2-40B4-BE49-F238E27FC236}">
                <a16:creationId xmlns:a16="http://schemas.microsoft.com/office/drawing/2014/main" id="{FF35A874-2690-497F-80A0-036750494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9390" y="576989"/>
            <a:ext cx="1092260" cy="2254327"/>
          </a:xfrm>
          <a:prstGeom prst="rtTriangl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5" name="Freeform: Shape 74">
            <a:extLst>
              <a:ext uri="{FF2B5EF4-FFF2-40B4-BE49-F238E27FC236}">
                <a16:creationId xmlns:a16="http://schemas.microsoft.com/office/drawing/2014/main" id="{8C9D831B-1474-4A35-98F0-2826A355CA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14143" y="991883"/>
            <a:ext cx="1371600" cy="2356777"/>
          </a:xfrm>
          <a:custGeom>
            <a:avLst/>
            <a:gdLst>
              <a:gd name="connsiteX0" fmla="*/ 0 w 1371600"/>
              <a:gd name="connsiteY0" fmla="*/ 0 h 2356777"/>
              <a:gd name="connsiteX1" fmla="*/ 0 w 1371600"/>
              <a:gd name="connsiteY1" fmla="*/ 1216152 h 2356777"/>
              <a:gd name="connsiteX2" fmla="*/ 4495 w 1371600"/>
              <a:gd name="connsiteY2" fmla="*/ 1216152 h 2356777"/>
              <a:gd name="connsiteX3" fmla="*/ 4495 w 1371600"/>
              <a:gd name="connsiteY3" fmla="*/ 2356777 h 2356777"/>
              <a:gd name="connsiteX4" fmla="*/ 1367105 w 1371600"/>
              <a:gd name="connsiteY4" fmla="*/ 2356777 h 2356777"/>
              <a:gd name="connsiteX5" fmla="*/ 1367105 w 1371600"/>
              <a:gd name="connsiteY5" fmla="*/ 1216152 h 2356777"/>
              <a:gd name="connsiteX6" fmla="*/ 1371600 w 1371600"/>
              <a:gd name="connsiteY6" fmla="*/ 1216152 h 2356777"/>
              <a:gd name="connsiteX7" fmla="*/ 1367105 w 1371600"/>
              <a:gd name="connsiteY7" fmla="*/ 1212166 h 2356777"/>
              <a:gd name="connsiteX8" fmla="*/ 1367105 w 1371600"/>
              <a:gd name="connsiteY8" fmla="*/ 1210176 h 2356777"/>
              <a:gd name="connsiteX9" fmla="*/ 1364860 w 1371600"/>
              <a:gd name="connsiteY9" fmla="*/ 1210176 h 2356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71600" h="2356777">
                <a:moveTo>
                  <a:pt x="0" y="0"/>
                </a:moveTo>
                <a:lnTo>
                  <a:pt x="0" y="1216152"/>
                </a:lnTo>
                <a:lnTo>
                  <a:pt x="4495" y="1216152"/>
                </a:lnTo>
                <a:lnTo>
                  <a:pt x="4495" y="2356777"/>
                </a:lnTo>
                <a:lnTo>
                  <a:pt x="1367105" y="2356777"/>
                </a:lnTo>
                <a:lnTo>
                  <a:pt x="1367105" y="1216152"/>
                </a:lnTo>
                <a:lnTo>
                  <a:pt x="1371600" y="1216152"/>
                </a:lnTo>
                <a:lnTo>
                  <a:pt x="1367105" y="1212166"/>
                </a:lnTo>
                <a:lnTo>
                  <a:pt x="1367105" y="1210176"/>
                </a:lnTo>
                <a:lnTo>
                  <a:pt x="1364860" y="1210176"/>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Table&#10;&#10;Description automatically generated">
            <a:extLst>
              <a:ext uri="{FF2B5EF4-FFF2-40B4-BE49-F238E27FC236}">
                <a16:creationId xmlns:a16="http://schemas.microsoft.com/office/drawing/2014/main" id="{96A33A54-DA23-9044-9B54-9A5D9846B08D}"/>
              </a:ext>
            </a:extLst>
          </p:cNvPr>
          <p:cNvPicPr>
            <a:picLocks noChangeAspect="1"/>
          </p:cNvPicPr>
          <p:nvPr/>
        </p:nvPicPr>
        <p:blipFill rotWithShape="1">
          <a:blip r:embed="rId3"/>
          <a:srcRect l="22755" r="37430" b="3"/>
          <a:stretch/>
        </p:blipFill>
        <p:spPr>
          <a:xfrm>
            <a:off x="630126" y="626994"/>
            <a:ext cx="1217216" cy="863632"/>
          </a:xfrm>
          <a:prstGeom prst="rect">
            <a:avLst/>
          </a:prstGeom>
        </p:spPr>
      </p:pic>
      <p:pic>
        <p:nvPicPr>
          <p:cNvPr id="3" name="Picture 2" descr="Graphical user interface&#10;&#10;Description automatically generated">
            <a:extLst>
              <a:ext uri="{FF2B5EF4-FFF2-40B4-BE49-F238E27FC236}">
                <a16:creationId xmlns:a16="http://schemas.microsoft.com/office/drawing/2014/main" id="{CC43E231-347E-954D-B147-82704B963900}"/>
              </a:ext>
            </a:extLst>
          </p:cNvPr>
          <p:cNvPicPr>
            <a:picLocks noChangeAspect="1"/>
          </p:cNvPicPr>
          <p:nvPr/>
        </p:nvPicPr>
        <p:blipFill rotWithShape="1">
          <a:blip r:embed="rId4"/>
          <a:srcRect l="17176" r="6966" b="-7"/>
          <a:stretch/>
        </p:blipFill>
        <p:spPr>
          <a:xfrm>
            <a:off x="5264711" y="975143"/>
            <a:ext cx="2134322" cy="1695306"/>
          </a:xfrm>
          <a:prstGeom prst="rect">
            <a:avLst/>
          </a:prstGeom>
        </p:spPr>
      </p:pic>
      <p:sp>
        <p:nvSpPr>
          <p:cNvPr id="77" name="Right Triangle 76">
            <a:extLst>
              <a:ext uri="{FF2B5EF4-FFF2-40B4-BE49-F238E27FC236}">
                <a16:creationId xmlns:a16="http://schemas.microsoft.com/office/drawing/2014/main" id="{4F43A2AA-A3AE-43B9-B9B7-842ECCD036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07482" y="975143"/>
            <a:ext cx="1092260" cy="2254327"/>
          </a:xfrm>
          <a:prstGeom prst="rtTriangl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Freeform: Shape 78">
            <a:extLst>
              <a:ext uri="{FF2B5EF4-FFF2-40B4-BE49-F238E27FC236}">
                <a16:creationId xmlns:a16="http://schemas.microsoft.com/office/drawing/2014/main" id="{5A6B1504-B867-4CAB-81BE-8E02622EC7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6008385" y="1918326"/>
            <a:ext cx="1290063" cy="2794309"/>
          </a:xfrm>
          <a:custGeom>
            <a:avLst/>
            <a:gdLst>
              <a:gd name="connsiteX0" fmla="*/ 0 w 1290063"/>
              <a:gd name="connsiteY0" fmla="*/ 0 h 2794309"/>
              <a:gd name="connsiteX1" fmla="*/ 0 w 1290063"/>
              <a:gd name="connsiteY1" fmla="*/ 2794309 h 2794309"/>
              <a:gd name="connsiteX2" fmla="*/ 1290063 w 1290063"/>
              <a:gd name="connsiteY2" fmla="*/ 2794309 h 2794309"/>
              <a:gd name="connsiteX3" fmla="*/ 1290063 w 1290063"/>
              <a:gd name="connsiteY3" fmla="*/ 1981621 h 2794309"/>
              <a:gd name="connsiteX4" fmla="*/ 1285152 w 1290063"/>
              <a:gd name="connsiteY4" fmla="*/ 1981621 h 2794309"/>
              <a:gd name="connsiteX5" fmla="*/ 1285152 w 1290063"/>
              <a:gd name="connsiteY5" fmla="*/ 1143487 h 2794309"/>
              <a:gd name="connsiteX6" fmla="*/ 1289647 w 1290063"/>
              <a:gd name="connsiteY6" fmla="*/ 1143487 h 2794309"/>
              <a:gd name="connsiteX7" fmla="*/ 1285152 w 1290063"/>
              <a:gd name="connsiteY7" fmla="*/ 1139501 h 2794309"/>
              <a:gd name="connsiteX8" fmla="*/ 1285152 w 1290063"/>
              <a:gd name="connsiteY8" fmla="*/ 1137511 h 2794309"/>
              <a:gd name="connsiteX9" fmla="*/ 1282907 w 1290063"/>
              <a:gd name="connsiteY9" fmla="*/ 1137511 h 2794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90063" h="2794309">
                <a:moveTo>
                  <a:pt x="0" y="0"/>
                </a:moveTo>
                <a:lnTo>
                  <a:pt x="0" y="2794309"/>
                </a:lnTo>
                <a:lnTo>
                  <a:pt x="1290063" y="2794309"/>
                </a:lnTo>
                <a:lnTo>
                  <a:pt x="1290063" y="1981621"/>
                </a:lnTo>
                <a:lnTo>
                  <a:pt x="1285152" y="1981621"/>
                </a:lnTo>
                <a:lnTo>
                  <a:pt x="1285152" y="1143487"/>
                </a:lnTo>
                <a:lnTo>
                  <a:pt x="1289647" y="1143487"/>
                </a:lnTo>
                <a:lnTo>
                  <a:pt x="1285152" y="1139501"/>
                </a:lnTo>
                <a:lnTo>
                  <a:pt x="1285152" y="1137511"/>
                </a:lnTo>
                <a:lnTo>
                  <a:pt x="1282907" y="1137511"/>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pic>
        <p:nvPicPr>
          <p:cNvPr id="5" name="Picture 4">
            <a:extLst>
              <a:ext uri="{FF2B5EF4-FFF2-40B4-BE49-F238E27FC236}">
                <a16:creationId xmlns:a16="http://schemas.microsoft.com/office/drawing/2014/main" id="{38FE2404-96F5-284C-9F9A-0651CCF312C2}"/>
              </a:ext>
            </a:extLst>
          </p:cNvPr>
          <p:cNvPicPr>
            <a:picLocks noChangeAspect="1"/>
          </p:cNvPicPr>
          <p:nvPr/>
        </p:nvPicPr>
        <p:blipFill rotWithShape="1">
          <a:blip r:embed="rId5"/>
          <a:srcRect l="9691" r="15667"/>
          <a:stretch/>
        </p:blipFill>
        <p:spPr>
          <a:xfrm>
            <a:off x="4062100" y="2828368"/>
            <a:ext cx="3471464" cy="2557932"/>
          </a:xfrm>
          <a:prstGeom prst="rect">
            <a:avLst/>
          </a:prstGeom>
        </p:spPr>
      </p:pic>
      <p:sp>
        <p:nvSpPr>
          <p:cNvPr id="81" name="Right Triangle 80">
            <a:extLst>
              <a:ext uri="{FF2B5EF4-FFF2-40B4-BE49-F238E27FC236}">
                <a16:creationId xmlns:a16="http://schemas.microsoft.com/office/drawing/2014/main" id="{946410AA-0894-4BBC-A1E1-6BB8EF472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583914" y="3243055"/>
            <a:ext cx="1881096" cy="1092260"/>
          </a:xfrm>
          <a:prstGeom prst="rtTriangl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266" name="Picture 2" descr="Smartphone showing screen for Colorado Technical University. What you have done so far with progress 22/31. Competent circle filled in and Time left = 3hrs.  What you should do next: Unit 5 Summary and Farewell with a red button saying &quot;Start this Objective&quot;.">
            <a:extLst>
              <a:ext uri="{FF2B5EF4-FFF2-40B4-BE49-F238E27FC236}">
                <a16:creationId xmlns:a16="http://schemas.microsoft.com/office/drawing/2014/main" id="{6C50DD63-4937-2046-8DCC-A72EED15CCE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8833" r="-1" b="17464"/>
          <a:stretch/>
        </p:blipFill>
        <p:spPr bwMode="auto">
          <a:xfrm>
            <a:off x="2969841" y="604259"/>
            <a:ext cx="1990594" cy="2254327"/>
          </a:xfrm>
          <a:prstGeom prst="rect">
            <a:avLst/>
          </a:prstGeom>
          <a:noFill/>
          <a:extLst>
            <a:ext uri="{909E8E84-426E-40DD-AFC4-6F175D3DCCD1}">
              <a14:hiddenFill xmlns:a14="http://schemas.microsoft.com/office/drawing/2010/main">
                <a:solidFill>
                  <a:srgbClr val="FFFFFF"/>
                </a:solidFill>
              </a14:hiddenFill>
            </a:ext>
          </a:extLst>
        </p:spPr>
      </p:pic>
      <p:sp>
        <p:nvSpPr>
          <p:cNvPr id="83" name="Right Triangle 82">
            <a:extLst>
              <a:ext uri="{FF2B5EF4-FFF2-40B4-BE49-F238E27FC236}">
                <a16:creationId xmlns:a16="http://schemas.microsoft.com/office/drawing/2014/main" id="{1F3C359C-B3DD-4FB2-A6F9-1D519B65BA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782961" y="4947446"/>
            <a:ext cx="1495517" cy="1117075"/>
          </a:xfrm>
          <a:prstGeom prst="rtTriangl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ight Triangle 84">
            <a:extLst>
              <a:ext uri="{FF2B5EF4-FFF2-40B4-BE49-F238E27FC236}">
                <a16:creationId xmlns:a16="http://schemas.microsoft.com/office/drawing/2014/main" id="{297C449B-67BB-4D99-86C4-E6ECDEA691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399032" y="5810543"/>
            <a:ext cx="325600" cy="406635"/>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6054458D-CCBD-AD4D-B8AC-A0E390268FD7}"/>
              </a:ext>
            </a:extLst>
          </p:cNvPr>
          <p:cNvPicPr>
            <a:picLocks noChangeAspect="1"/>
          </p:cNvPicPr>
          <p:nvPr/>
        </p:nvPicPr>
        <p:blipFill rotWithShape="1">
          <a:blip r:embed="rId7"/>
          <a:srcRect l="39276" r="22913"/>
          <a:stretch/>
        </p:blipFill>
        <p:spPr>
          <a:xfrm>
            <a:off x="7724632" y="635538"/>
            <a:ext cx="3837241" cy="5581640"/>
          </a:xfrm>
          <a:prstGeom prst="rect">
            <a:avLst/>
          </a:prstGeom>
        </p:spPr>
      </p:pic>
      <p:pic>
        <p:nvPicPr>
          <p:cNvPr id="7" name="Picture 6">
            <a:extLst>
              <a:ext uri="{FF2B5EF4-FFF2-40B4-BE49-F238E27FC236}">
                <a16:creationId xmlns:a16="http://schemas.microsoft.com/office/drawing/2014/main" id="{2237DAE5-62E8-9A44-B5F5-55460F8B0BF3}"/>
              </a:ext>
            </a:extLst>
          </p:cNvPr>
          <p:cNvPicPr>
            <a:picLocks noChangeAspect="1"/>
          </p:cNvPicPr>
          <p:nvPr/>
        </p:nvPicPr>
        <p:blipFill rotWithShape="1">
          <a:blip r:embed="rId8"/>
          <a:srcRect l="20957" r="26721" b="-2"/>
          <a:stretch/>
        </p:blipFill>
        <p:spPr>
          <a:xfrm>
            <a:off x="630125" y="2837669"/>
            <a:ext cx="2344059" cy="3416073"/>
          </a:xfrm>
          <a:prstGeom prst="rect">
            <a:avLst/>
          </a:prstGeom>
        </p:spPr>
      </p:pic>
    </p:spTree>
    <p:extLst>
      <p:ext uri="{BB962C8B-B14F-4D97-AF65-F5344CB8AC3E}">
        <p14:creationId xmlns:p14="http://schemas.microsoft.com/office/powerpoint/2010/main" val="149586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ight Triangle 70">
            <a:extLst>
              <a:ext uri="{FF2B5EF4-FFF2-40B4-BE49-F238E27FC236}">
                <a16:creationId xmlns:a16="http://schemas.microsoft.com/office/drawing/2014/main" id="{E1FB3D03-386F-4B20-BFF7-5A6FF3C2DF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31731" y="635538"/>
            <a:ext cx="680408" cy="849747"/>
          </a:xfrm>
          <a:prstGeom prst="rtTriangl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 name="Right Triangle 72">
            <a:extLst>
              <a:ext uri="{FF2B5EF4-FFF2-40B4-BE49-F238E27FC236}">
                <a16:creationId xmlns:a16="http://schemas.microsoft.com/office/drawing/2014/main" id="{FF35A874-2690-497F-80A0-036750494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9390" y="576989"/>
            <a:ext cx="1092260" cy="2254327"/>
          </a:xfrm>
          <a:prstGeom prst="rtTriangl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2237DAE5-62E8-9A44-B5F5-55460F8B0BF3}"/>
              </a:ext>
            </a:extLst>
          </p:cNvPr>
          <p:cNvPicPr>
            <a:picLocks noChangeAspect="1"/>
          </p:cNvPicPr>
          <p:nvPr/>
        </p:nvPicPr>
        <p:blipFill rotWithShape="1">
          <a:blip r:embed="rId3"/>
          <a:srcRect l="20957" r="26721" b="-2"/>
          <a:stretch/>
        </p:blipFill>
        <p:spPr>
          <a:xfrm>
            <a:off x="630125" y="2837669"/>
            <a:ext cx="2344059" cy="3416073"/>
          </a:xfrm>
          <a:prstGeom prst="rect">
            <a:avLst/>
          </a:prstGeom>
        </p:spPr>
      </p:pic>
      <p:sp>
        <p:nvSpPr>
          <p:cNvPr id="75" name="Freeform: Shape 74">
            <a:extLst>
              <a:ext uri="{FF2B5EF4-FFF2-40B4-BE49-F238E27FC236}">
                <a16:creationId xmlns:a16="http://schemas.microsoft.com/office/drawing/2014/main" id="{8C9D831B-1474-4A35-98F0-2826A355CA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14143" y="991883"/>
            <a:ext cx="1371600" cy="2356777"/>
          </a:xfrm>
          <a:custGeom>
            <a:avLst/>
            <a:gdLst>
              <a:gd name="connsiteX0" fmla="*/ 0 w 1371600"/>
              <a:gd name="connsiteY0" fmla="*/ 0 h 2356777"/>
              <a:gd name="connsiteX1" fmla="*/ 0 w 1371600"/>
              <a:gd name="connsiteY1" fmla="*/ 1216152 h 2356777"/>
              <a:gd name="connsiteX2" fmla="*/ 4495 w 1371600"/>
              <a:gd name="connsiteY2" fmla="*/ 1216152 h 2356777"/>
              <a:gd name="connsiteX3" fmla="*/ 4495 w 1371600"/>
              <a:gd name="connsiteY3" fmla="*/ 2356777 h 2356777"/>
              <a:gd name="connsiteX4" fmla="*/ 1367105 w 1371600"/>
              <a:gd name="connsiteY4" fmla="*/ 2356777 h 2356777"/>
              <a:gd name="connsiteX5" fmla="*/ 1367105 w 1371600"/>
              <a:gd name="connsiteY5" fmla="*/ 1216152 h 2356777"/>
              <a:gd name="connsiteX6" fmla="*/ 1371600 w 1371600"/>
              <a:gd name="connsiteY6" fmla="*/ 1216152 h 2356777"/>
              <a:gd name="connsiteX7" fmla="*/ 1367105 w 1371600"/>
              <a:gd name="connsiteY7" fmla="*/ 1212166 h 2356777"/>
              <a:gd name="connsiteX8" fmla="*/ 1367105 w 1371600"/>
              <a:gd name="connsiteY8" fmla="*/ 1210176 h 2356777"/>
              <a:gd name="connsiteX9" fmla="*/ 1364860 w 1371600"/>
              <a:gd name="connsiteY9" fmla="*/ 1210176 h 2356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71600" h="2356777">
                <a:moveTo>
                  <a:pt x="0" y="0"/>
                </a:moveTo>
                <a:lnTo>
                  <a:pt x="0" y="1216152"/>
                </a:lnTo>
                <a:lnTo>
                  <a:pt x="4495" y="1216152"/>
                </a:lnTo>
                <a:lnTo>
                  <a:pt x="4495" y="2356777"/>
                </a:lnTo>
                <a:lnTo>
                  <a:pt x="1367105" y="2356777"/>
                </a:lnTo>
                <a:lnTo>
                  <a:pt x="1367105" y="1216152"/>
                </a:lnTo>
                <a:lnTo>
                  <a:pt x="1371600" y="1216152"/>
                </a:lnTo>
                <a:lnTo>
                  <a:pt x="1367105" y="1212166"/>
                </a:lnTo>
                <a:lnTo>
                  <a:pt x="1367105" y="1210176"/>
                </a:lnTo>
                <a:lnTo>
                  <a:pt x="1364860" y="1210176"/>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Table&#10;&#10;Description automatically generated">
            <a:extLst>
              <a:ext uri="{FF2B5EF4-FFF2-40B4-BE49-F238E27FC236}">
                <a16:creationId xmlns:a16="http://schemas.microsoft.com/office/drawing/2014/main" id="{96A33A54-DA23-9044-9B54-9A5D9846B08D}"/>
              </a:ext>
            </a:extLst>
          </p:cNvPr>
          <p:cNvPicPr>
            <a:picLocks noChangeAspect="1"/>
          </p:cNvPicPr>
          <p:nvPr/>
        </p:nvPicPr>
        <p:blipFill rotWithShape="1">
          <a:blip r:embed="rId4"/>
          <a:srcRect l="22755" r="37430" b="3"/>
          <a:stretch/>
        </p:blipFill>
        <p:spPr>
          <a:xfrm>
            <a:off x="630126" y="626994"/>
            <a:ext cx="1217216" cy="863632"/>
          </a:xfrm>
          <a:prstGeom prst="rect">
            <a:avLst/>
          </a:prstGeom>
        </p:spPr>
      </p:pic>
      <p:sp>
        <p:nvSpPr>
          <p:cNvPr id="77" name="Right Triangle 76">
            <a:extLst>
              <a:ext uri="{FF2B5EF4-FFF2-40B4-BE49-F238E27FC236}">
                <a16:creationId xmlns:a16="http://schemas.microsoft.com/office/drawing/2014/main" id="{4F43A2AA-A3AE-43B9-B9B7-842ECCD036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07482" y="975143"/>
            <a:ext cx="1092260" cy="2254327"/>
          </a:xfrm>
          <a:prstGeom prst="rtTriangl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Freeform: Shape 78">
            <a:extLst>
              <a:ext uri="{FF2B5EF4-FFF2-40B4-BE49-F238E27FC236}">
                <a16:creationId xmlns:a16="http://schemas.microsoft.com/office/drawing/2014/main" id="{5A6B1504-B867-4CAB-81BE-8E02622EC7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6008385" y="1918326"/>
            <a:ext cx="1290063" cy="2794309"/>
          </a:xfrm>
          <a:custGeom>
            <a:avLst/>
            <a:gdLst>
              <a:gd name="connsiteX0" fmla="*/ 0 w 1290063"/>
              <a:gd name="connsiteY0" fmla="*/ 0 h 2794309"/>
              <a:gd name="connsiteX1" fmla="*/ 0 w 1290063"/>
              <a:gd name="connsiteY1" fmla="*/ 2794309 h 2794309"/>
              <a:gd name="connsiteX2" fmla="*/ 1290063 w 1290063"/>
              <a:gd name="connsiteY2" fmla="*/ 2794309 h 2794309"/>
              <a:gd name="connsiteX3" fmla="*/ 1290063 w 1290063"/>
              <a:gd name="connsiteY3" fmla="*/ 1981621 h 2794309"/>
              <a:gd name="connsiteX4" fmla="*/ 1285152 w 1290063"/>
              <a:gd name="connsiteY4" fmla="*/ 1981621 h 2794309"/>
              <a:gd name="connsiteX5" fmla="*/ 1285152 w 1290063"/>
              <a:gd name="connsiteY5" fmla="*/ 1143487 h 2794309"/>
              <a:gd name="connsiteX6" fmla="*/ 1289647 w 1290063"/>
              <a:gd name="connsiteY6" fmla="*/ 1143487 h 2794309"/>
              <a:gd name="connsiteX7" fmla="*/ 1285152 w 1290063"/>
              <a:gd name="connsiteY7" fmla="*/ 1139501 h 2794309"/>
              <a:gd name="connsiteX8" fmla="*/ 1285152 w 1290063"/>
              <a:gd name="connsiteY8" fmla="*/ 1137511 h 2794309"/>
              <a:gd name="connsiteX9" fmla="*/ 1282907 w 1290063"/>
              <a:gd name="connsiteY9" fmla="*/ 1137511 h 2794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90063" h="2794309">
                <a:moveTo>
                  <a:pt x="0" y="0"/>
                </a:moveTo>
                <a:lnTo>
                  <a:pt x="0" y="2794309"/>
                </a:lnTo>
                <a:lnTo>
                  <a:pt x="1290063" y="2794309"/>
                </a:lnTo>
                <a:lnTo>
                  <a:pt x="1290063" y="1981621"/>
                </a:lnTo>
                <a:lnTo>
                  <a:pt x="1285152" y="1981621"/>
                </a:lnTo>
                <a:lnTo>
                  <a:pt x="1285152" y="1143487"/>
                </a:lnTo>
                <a:lnTo>
                  <a:pt x="1289647" y="1143487"/>
                </a:lnTo>
                <a:lnTo>
                  <a:pt x="1285152" y="1139501"/>
                </a:lnTo>
                <a:lnTo>
                  <a:pt x="1285152" y="1137511"/>
                </a:lnTo>
                <a:lnTo>
                  <a:pt x="1282907" y="1137511"/>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pic>
        <p:nvPicPr>
          <p:cNvPr id="5" name="Picture 4">
            <a:extLst>
              <a:ext uri="{FF2B5EF4-FFF2-40B4-BE49-F238E27FC236}">
                <a16:creationId xmlns:a16="http://schemas.microsoft.com/office/drawing/2014/main" id="{38FE2404-96F5-284C-9F9A-0651CCF312C2}"/>
              </a:ext>
            </a:extLst>
          </p:cNvPr>
          <p:cNvPicPr>
            <a:picLocks noChangeAspect="1"/>
          </p:cNvPicPr>
          <p:nvPr/>
        </p:nvPicPr>
        <p:blipFill rotWithShape="1">
          <a:blip r:embed="rId5"/>
          <a:srcRect l="9691" r="15667"/>
          <a:stretch/>
        </p:blipFill>
        <p:spPr>
          <a:xfrm>
            <a:off x="4062100" y="2828368"/>
            <a:ext cx="3471464" cy="2557932"/>
          </a:xfrm>
          <a:prstGeom prst="rect">
            <a:avLst/>
          </a:prstGeom>
        </p:spPr>
      </p:pic>
      <p:sp>
        <p:nvSpPr>
          <p:cNvPr id="81" name="Right Triangle 80">
            <a:extLst>
              <a:ext uri="{FF2B5EF4-FFF2-40B4-BE49-F238E27FC236}">
                <a16:creationId xmlns:a16="http://schemas.microsoft.com/office/drawing/2014/main" id="{946410AA-0894-4BBC-A1E1-6BB8EF472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583914" y="3243055"/>
            <a:ext cx="1881096" cy="1092260"/>
          </a:xfrm>
          <a:prstGeom prst="rtTriangl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ight Triangle 82">
            <a:extLst>
              <a:ext uri="{FF2B5EF4-FFF2-40B4-BE49-F238E27FC236}">
                <a16:creationId xmlns:a16="http://schemas.microsoft.com/office/drawing/2014/main" id="{1F3C359C-B3DD-4FB2-A6F9-1D519B65BA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782961" y="4947446"/>
            <a:ext cx="1495517" cy="1117075"/>
          </a:xfrm>
          <a:prstGeom prst="rtTriangl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ight Triangle 84">
            <a:extLst>
              <a:ext uri="{FF2B5EF4-FFF2-40B4-BE49-F238E27FC236}">
                <a16:creationId xmlns:a16="http://schemas.microsoft.com/office/drawing/2014/main" id="{297C449B-67BB-4D99-86C4-E6ECDEA691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399032" y="5810543"/>
            <a:ext cx="325600" cy="406635"/>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6054458D-CCBD-AD4D-B8AC-A0E390268FD7}"/>
              </a:ext>
            </a:extLst>
          </p:cNvPr>
          <p:cNvPicPr>
            <a:picLocks noChangeAspect="1"/>
          </p:cNvPicPr>
          <p:nvPr/>
        </p:nvPicPr>
        <p:blipFill rotWithShape="1">
          <a:blip r:embed="rId6"/>
          <a:srcRect l="39276" r="22913"/>
          <a:stretch/>
        </p:blipFill>
        <p:spPr>
          <a:xfrm>
            <a:off x="7724632" y="635538"/>
            <a:ext cx="3837241" cy="5581640"/>
          </a:xfrm>
          <a:prstGeom prst="rect">
            <a:avLst/>
          </a:prstGeom>
        </p:spPr>
      </p:pic>
      <p:pic>
        <p:nvPicPr>
          <p:cNvPr id="3" name="Picture 2" descr="Graphical user interface&#10;&#10;Description automatically generated">
            <a:extLst>
              <a:ext uri="{FF2B5EF4-FFF2-40B4-BE49-F238E27FC236}">
                <a16:creationId xmlns:a16="http://schemas.microsoft.com/office/drawing/2014/main" id="{CC43E231-347E-954D-B147-82704B963900}"/>
              </a:ext>
            </a:extLst>
          </p:cNvPr>
          <p:cNvPicPr>
            <a:picLocks noChangeAspect="1"/>
          </p:cNvPicPr>
          <p:nvPr/>
        </p:nvPicPr>
        <p:blipFill rotWithShape="1">
          <a:blip r:embed="rId7"/>
          <a:srcRect l="17176" r="6966" b="-7"/>
          <a:stretch/>
        </p:blipFill>
        <p:spPr>
          <a:xfrm>
            <a:off x="211418" y="194708"/>
            <a:ext cx="8143687" cy="6468584"/>
          </a:xfrm>
          <a:prstGeom prst="rect">
            <a:avLst/>
          </a:prstGeom>
        </p:spPr>
      </p:pic>
      <p:pic>
        <p:nvPicPr>
          <p:cNvPr id="11266" name="Picture 2" descr="Smartphone showing screen for Colorado Technical University. What you have done so far with progress 22/31. Competent circle filled in and Time left = 3hrs.  What you should do next: Unit 5 Summary and Farewell with a red button saying &quot;Start this Objective&quot;.">
            <a:extLst>
              <a:ext uri="{FF2B5EF4-FFF2-40B4-BE49-F238E27FC236}">
                <a16:creationId xmlns:a16="http://schemas.microsoft.com/office/drawing/2014/main" id="{6C50DD63-4937-2046-8DCC-A72EED15CCE3}"/>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4983" t="1632" r="5720" b="2144"/>
          <a:stretch/>
        </p:blipFill>
        <p:spPr bwMode="auto">
          <a:xfrm>
            <a:off x="8350935" y="194708"/>
            <a:ext cx="3402006" cy="65172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22061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ight Triangle 70">
            <a:extLst>
              <a:ext uri="{FF2B5EF4-FFF2-40B4-BE49-F238E27FC236}">
                <a16:creationId xmlns:a16="http://schemas.microsoft.com/office/drawing/2014/main" id="{E1FB3D03-386F-4B20-BFF7-5A6FF3C2DF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31731" y="635538"/>
            <a:ext cx="680408" cy="849747"/>
          </a:xfrm>
          <a:prstGeom prst="rtTriangl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 name="Right Triangle 72">
            <a:extLst>
              <a:ext uri="{FF2B5EF4-FFF2-40B4-BE49-F238E27FC236}">
                <a16:creationId xmlns:a16="http://schemas.microsoft.com/office/drawing/2014/main" id="{FF35A874-2690-497F-80A0-036750494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9390" y="576989"/>
            <a:ext cx="1092260" cy="2254327"/>
          </a:xfrm>
          <a:prstGeom prst="rtTriangl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5" name="Freeform: Shape 74">
            <a:extLst>
              <a:ext uri="{FF2B5EF4-FFF2-40B4-BE49-F238E27FC236}">
                <a16:creationId xmlns:a16="http://schemas.microsoft.com/office/drawing/2014/main" id="{8C9D831B-1474-4A35-98F0-2826A355CA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14143" y="991883"/>
            <a:ext cx="1371600" cy="2356777"/>
          </a:xfrm>
          <a:custGeom>
            <a:avLst/>
            <a:gdLst>
              <a:gd name="connsiteX0" fmla="*/ 0 w 1371600"/>
              <a:gd name="connsiteY0" fmla="*/ 0 h 2356777"/>
              <a:gd name="connsiteX1" fmla="*/ 0 w 1371600"/>
              <a:gd name="connsiteY1" fmla="*/ 1216152 h 2356777"/>
              <a:gd name="connsiteX2" fmla="*/ 4495 w 1371600"/>
              <a:gd name="connsiteY2" fmla="*/ 1216152 h 2356777"/>
              <a:gd name="connsiteX3" fmla="*/ 4495 w 1371600"/>
              <a:gd name="connsiteY3" fmla="*/ 2356777 h 2356777"/>
              <a:gd name="connsiteX4" fmla="*/ 1367105 w 1371600"/>
              <a:gd name="connsiteY4" fmla="*/ 2356777 h 2356777"/>
              <a:gd name="connsiteX5" fmla="*/ 1367105 w 1371600"/>
              <a:gd name="connsiteY5" fmla="*/ 1216152 h 2356777"/>
              <a:gd name="connsiteX6" fmla="*/ 1371600 w 1371600"/>
              <a:gd name="connsiteY6" fmla="*/ 1216152 h 2356777"/>
              <a:gd name="connsiteX7" fmla="*/ 1367105 w 1371600"/>
              <a:gd name="connsiteY7" fmla="*/ 1212166 h 2356777"/>
              <a:gd name="connsiteX8" fmla="*/ 1367105 w 1371600"/>
              <a:gd name="connsiteY8" fmla="*/ 1210176 h 2356777"/>
              <a:gd name="connsiteX9" fmla="*/ 1364860 w 1371600"/>
              <a:gd name="connsiteY9" fmla="*/ 1210176 h 2356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71600" h="2356777">
                <a:moveTo>
                  <a:pt x="0" y="0"/>
                </a:moveTo>
                <a:lnTo>
                  <a:pt x="0" y="1216152"/>
                </a:lnTo>
                <a:lnTo>
                  <a:pt x="4495" y="1216152"/>
                </a:lnTo>
                <a:lnTo>
                  <a:pt x="4495" y="2356777"/>
                </a:lnTo>
                <a:lnTo>
                  <a:pt x="1367105" y="2356777"/>
                </a:lnTo>
                <a:lnTo>
                  <a:pt x="1367105" y="1216152"/>
                </a:lnTo>
                <a:lnTo>
                  <a:pt x="1371600" y="1216152"/>
                </a:lnTo>
                <a:lnTo>
                  <a:pt x="1367105" y="1212166"/>
                </a:lnTo>
                <a:lnTo>
                  <a:pt x="1367105" y="1210176"/>
                </a:lnTo>
                <a:lnTo>
                  <a:pt x="1364860" y="1210176"/>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Table&#10;&#10;Description automatically generated">
            <a:extLst>
              <a:ext uri="{FF2B5EF4-FFF2-40B4-BE49-F238E27FC236}">
                <a16:creationId xmlns:a16="http://schemas.microsoft.com/office/drawing/2014/main" id="{96A33A54-DA23-9044-9B54-9A5D9846B08D}"/>
              </a:ext>
            </a:extLst>
          </p:cNvPr>
          <p:cNvPicPr>
            <a:picLocks noChangeAspect="1"/>
          </p:cNvPicPr>
          <p:nvPr/>
        </p:nvPicPr>
        <p:blipFill rotWithShape="1">
          <a:blip r:embed="rId3"/>
          <a:srcRect l="22755" r="37430" b="3"/>
          <a:stretch/>
        </p:blipFill>
        <p:spPr>
          <a:xfrm>
            <a:off x="630126" y="626994"/>
            <a:ext cx="1217216" cy="863632"/>
          </a:xfrm>
          <a:prstGeom prst="rect">
            <a:avLst/>
          </a:prstGeom>
        </p:spPr>
      </p:pic>
      <p:pic>
        <p:nvPicPr>
          <p:cNvPr id="3" name="Picture 2" descr="Graphical user interface&#10;&#10;Description automatically generated">
            <a:extLst>
              <a:ext uri="{FF2B5EF4-FFF2-40B4-BE49-F238E27FC236}">
                <a16:creationId xmlns:a16="http://schemas.microsoft.com/office/drawing/2014/main" id="{CC43E231-347E-954D-B147-82704B963900}"/>
              </a:ext>
            </a:extLst>
          </p:cNvPr>
          <p:cNvPicPr>
            <a:picLocks noChangeAspect="1"/>
          </p:cNvPicPr>
          <p:nvPr/>
        </p:nvPicPr>
        <p:blipFill rotWithShape="1">
          <a:blip r:embed="rId4"/>
          <a:srcRect l="17176" r="6966" b="-7"/>
          <a:stretch/>
        </p:blipFill>
        <p:spPr>
          <a:xfrm>
            <a:off x="5264711" y="975143"/>
            <a:ext cx="2134322" cy="1695306"/>
          </a:xfrm>
          <a:prstGeom prst="rect">
            <a:avLst/>
          </a:prstGeom>
        </p:spPr>
      </p:pic>
      <p:sp>
        <p:nvSpPr>
          <p:cNvPr id="77" name="Right Triangle 76">
            <a:extLst>
              <a:ext uri="{FF2B5EF4-FFF2-40B4-BE49-F238E27FC236}">
                <a16:creationId xmlns:a16="http://schemas.microsoft.com/office/drawing/2014/main" id="{4F43A2AA-A3AE-43B9-B9B7-842ECCD036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07482" y="975143"/>
            <a:ext cx="1092260" cy="2254327"/>
          </a:xfrm>
          <a:prstGeom prst="rtTriangl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Freeform: Shape 78">
            <a:extLst>
              <a:ext uri="{FF2B5EF4-FFF2-40B4-BE49-F238E27FC236}">
                <a16:creationId xmlns:a16="http://schemas.microsoft.com/office/drawing/2014/main" id="{5A6B1504-B867-4CAB-81BE-8E02622EC7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6008385" y="1918326"/>
            <a:ext cx="1290063" cy="2794309"/>
          </a:xfrm>
          <a:custGeom>
            <a:avLst/>
            <a:gdLst>
              <a:gd name="connsiteX0" fmla="*/ 0 w 1290063"/>
              <a:gd name="connsiteY0" fmla="*/ 0 h 2794309"/>
              <a:gd name="connsiteX1" fmla="*/ 0 w 1290063"/>
              <a:gd name="connsiteY1" fmla="*/ 2794309 h 2794309"/>
              <a:gd name="connsiteX2" fmla="*/ 1290063 w 1290063"/>
              <a:gd name="connsiteY2" fmla="*/ 2794309 h 2794309"/>
              <a:gd name="connsiteX3" fmla="*/ 1290063 w 1290063"/>
              <a:gd name="connsiteY3" fmla="*/ 1981621 h 2794309"/>
              <a:gd name="connsiteX4" fmla="*/ 1285152 w 1290063"/>
              <a:gd name="connsiteY4" fmla="*/ 1981621 h 2794309"/>
              <a:gd name="connsiteX5" fmla="*/ 1285152 w 1290063"/>
              <a:gd name="connsiteY5" fmla="*/ 1143487 h 2794309"/>
              <a:gd name="connsiteX6" fmla="*/ 1289647 w 1290063"/>
              <a:gd name="connsiteY6" fmla="*/ 1143487 h 2794309"/>
              <a:gd name="connsiteX7" fmla="*/ 1285152 w 1290063"/>
              <a:gd name="connsiteY7" fmla="*/ 1139501 h 2794309"/>
              <a:gd name="connsiteX8" fmla="*/ 1285152 w 1290063"/>
              <a:gd name="connsiteY8" fmla="*/ 1137511 h 2794309"/>
              <a:gd name="connsiteX9" fmla="*/ 1282907 w 1290063"/>
              <a:gd name="connsiteY9" fmla="*/ 1137511 h 2794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90063" h="2794309">
                <a:moveTo>
                  <a:pt x="0" y="0"/>
                </a:moveTo>
                <a:lnTo>
                  <a:pt x="0" y="2794309"/>
                </a:lnTo>
                <a:lnTo>
                  <a:pt x="1290063" y="2794309"/>
                </a:lnTo>
                <a:lnTo>
                  <a:pt x="1290063" y="1981621"/>
                </a:lnTo>
                <a:lnTo>
                  <a:pt x="1285152" y="1981621"/>
                </a:lnTo>
                <a:lnTo>
                  <a:pt x="1285152" y="1143487"/>
                </a:lnTo>
                <a:lnTo>
                  <a:pt x="1289647" y="1143487"/>
                </a:lnTo>
                <a:lnTo>
                  <a:pt x="1285152" y="1139501"/>
                </a:lnTo>
                <a:lnTo>
                  <a:pt x="1285152" y="1137511"/>
                </a:lnTo>
                <a:lnTo>
                  <a:pt x="1282907" y="1137511"/>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pic>
        <p:nvPicPr>
          <p:cNvPr id="5" name="Picture 4">
            <a:extLst>
              <a:ext uri="{FF2B5EF4-FFF2-40B4-BE49-F238E27FC236}">
                <a16:creationId xmlns:a16="http://schemas.microsoft.com/office/drawing/2014/main" id="{38FE2404-96F5-284C-9F9A-0651CCF312C2}"/>
              </a:ext>
            </a:extLst>
          </p:cNvPr>
          <p:cNvPicPr>
            <a:picLocks noChangeAspect="1"/>
          </p:cNvPicPr>
          <p:nvPr/>
        </p:nvPicPr>
        <p:blipFill rotWithShape="1">
          <a:blip r:embed="rId5"/>
          <a:srcRect l="9691" r="15667"/>
          <a:stretch/>
        </p:blipFill>
        <p:spPr>
          <a:xfrm>
            <a:off x="4062100" y="2828368"/>
            <a:ext cx="3471464" cy="2557932"/>
          </a:xfrm>
          <a:prstGeom prst="rect">
            <a:avLst/>
          </a:prstGeom>
        </p:spPr>
      </p:pic>
      <p:sp>
        <p:nvSpPr>
          <p:cNvPr id="81" name="Right Triangle 80">
            <a:extLst>
              <a:ext uri="{FF2B5EF4-FFF2-40B4-BE49-F238E27FC236}">
                <a16:creationId xmlns:a16="http://schemas.microsoft.com/office/drawing/2014/main" id="{946410AA-0894-4BBC-A1E1-6BB8EF472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583914" y="3243055"/>
            <a:ext cx="1881096" cy="1092260"/>
          </a:xfrm>
          <a:prstGeom prst="rtTriangl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266" name="Picture 2" descr="Smartphone showing screen for Colorado Technical University. What you have done so far with progress 22/31. Competent circle filled in and Time left = 3hrs.  What you should do next: Unit 5 Summary and Farewell with a red button saying &quot;Start this Objective&quot;.">
            <a:extLst>
              <a:ext uri="{FF2B5EF4-FFF2-40B4-BE49-F238E27FC236}">
                <a16:creationId xmlns:a16="http://schemas.microsoft.com/office/drawing/2014/main" id="{6C50DD63-4937-2046-8DCC-A72EED15CCE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8833" r="-1" b="17464"/>
          <a:stretch/>
        </p:blipFill>
        <p:spPr bwMode="auto">
          <a:xfrm>
            <a:off x="2969841" y="604259"/>
            <a:ext cx="1990594" cy="2254327"/>
          </a:xfrm>
          <a:prstGeom prst="rect">
            <a:avLst/>
          </a:prstGeom>
          <a:noFill/>
          <a:extLst>
            <a:ext uri="{909E8E84-426E-40DD-AFC4-6F175D3DCCD1}">
              <a14:hiddenFill xmlns:a14="http://schemas.microsoft.com/office/drawing/2010/main">
                <a:solidFill>
                  <a:srgbClr val="FFFFFF"/>
                </a:solidFill>
              </a14:hiddenFill>
            </a:ext>
          </a:extLst>
        </p:spPr>
      </p:pic>
      <p:sp>
        <p:nvSpPr>
          <p:cNvPr id="83" name="Right Triangle 82">
            <a:extLst>
              <a:ext uri="{FF2B5EF4-FFF2-40B4-BE49-F238E27FC236}">
                <a16:creationId xmlns:a16="http://schemas.microsoft.com/office/drawing/2014/main" id="{1F3C359C-B3DD-4FB2-A6F9-1D519B65BA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782961" y="4947446"/>
            <a:ext cx="1495517" cy="1117075"/>
          </a:xfrm>
          <a:prstGeom prst="rtTriangl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ight Triangle 84">
            <a:extLst>
              <a:ext uri="{FF2B5EF4-FFF2-40B4-BE49-F238E27FC236}">
                <a16:creationId xmlns:a16="http://schemas.microsoft.com/office/drawing/2014/main" id="{297C449B-67BB-4D99-86C4-E6ECDEA691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399032" y="5810543"/>
            <a:ext cx="325600" cy="406635"/>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6054458D-CCBD-AD4D-B8AC-A0E390268FD7}"/>
              </a:ext>
            </a:extLst>
          </p:cNvPr>
          <p:cNvPicPr>
            <a:picLocks noChangeAspect="1"/>
          </p:cNvPicPr>
          <p:nvPr/>
        </p:nvPicPr>
        <p:blipFill rotWithShape="1">
          <a:blip r:embed="rId7"/>
          <a:srcRect l="39276" r="22913"/>
          <a:stretch/>
        </p:blipFill>
        <p:spPr>
          <a:xfrm>
            <a:off x="7724632" y="635538"/>
            <a:ext cx="3837241" cy="5581640"/>
          </a:xfrm>
          <a:prstGeom prst="rect">
            <a:avLst/>
          </a:prstGeom>
        </p:spPr>
      </p:pic>
      <p:pic>
        <p:nvPicPr>
          <p:cNvPr id="7" name="Picture 6">
            <a:extLst>
              <a:ext uri="{FF2B5EF4-FFF2-40B4-BE49-F238E27FC236}">
                <a16:creationId xmlns:a16="http://schemas.microsoft.com/office/drawing/2014/main" id="{2237DAE5-62E8-9A44-B5F5-55460F8B0BF3}"/>
              </a:ext>
            </a:extLst>
          </p:cNvPr>
          <p:cNvPicPr>
            <a:picLocks noChangeAspect="1"/>
          </p:cNvPicPr>
          <p:nvPr/>
        </p:nvPicPr>
        <p:blipFill rotWithShape="1">
          <a:blip r:embed="rId8"/>
          <a:srcRect l="20957" r="26721" b="-2"/>
          <a:stretch/>
        </p:blipFill>
        <p:spPr>
          <a:xfrm>
            <a:off x="630125" y="2837669"/>
            <a:ext cx="2344059" cy="3416073"/>
          </a:xfrm>
          <a:prstGeom prst="rect">
            <a:avLst/>
          </a:prstGeom>
        </p:spPr>
      </p:pic>
    </p:spTree>
    <p:extLst>
      <p:ext uri="{BB962C8B-B14F-4D97-AF65-F5344CB8AC3E}">
        <p14:creationId xmlns:p14="http://schemas.microsoft.com/office/powerpoint/2010/main" val="906053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ight Triangle 70">
            <a:extLst>
              <a:ext uri="{FF2B5EF4-FFF2-40B4-BE49-F238E27FC236}">
                <a16:creationId xmlns:a16="http://schemas.microsoft.com/office/drawing/2014/main" id="{E1FB3D03-386F-4B20-BFF7-5A6FF3C2DF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31731" y="635538"/>
            <a:ext cx="680408" cy="849747"/>
          </a:xfrm>
          <a:prstGeom prst="rtTriangl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 name="Right Triangle 72">
            <a:extLst>
              <a:ext uri="{FF2B5EF4-FFF2-40B4-BE49-F238E27FC236}">
                <a16:creationId xmlns:a16="http://schemas.microsoft.com/office/drawing/2014/main" id="{FF35A874-2690-497F-80A0-036750494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9390" y="576989"/>
            <a:ext cx="1092260" cy="2254327"/>
          </a:xfrm>
          <a:prstGeom prst="rtTriangl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5" name="Freeform: Shape 74">
            <a:extLst>
              <a:ext uri="{FF2B5EF4-FFF2-40B4-BE49-F238E27FC236}">
                <a16:creationId xmlns:a16="http://schemas.microsoft.com/office/drawing/2014/main" id="{8C9D831B-1474-4A35-98F0-2826A355CA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14143" y="991883"/>
            <a:ext cx="1371600" cy="2356777"/>
          </a:xfrm>
          <a:custGeom>
            <a:avLst/>
            <a:gdLst>
              <a:gd name="connsiteX0" fmla="*/ 0 w 1371600"/>
              <a:gd name="connsiteY0" fmla="*/ 0 h 2356777"/>
              <a:gd name="connsiteX1" fmla="*/ 0 w 1371600"/>
              <a:gd name="connsiteY1" fmla="*/ 1216152 h 2356777"/>
              <a:gd name="connsiteX2" fmla="*/ 4495 w 1371600"/>
              <a:gd name="connsiteY2" fmla="*/ 1216152 h 2356777"/>
              <a:gd name="connsiteX3" fmla="*/ 4495 w 1371600"/>
              <a:gd name="connsiteY3" fmla="*/ 2356777 h 2356777"/>
              <a:gd name="connsiteX4" fmla="*/ 1367105 w 1371600"/>
              <a:gd name="connsiteY4" fmla="*/ 2356777 h 2356777"/>
              <a:gd name="connsiteX5" fmla="*/ 1367105 w 1371600"/>
              <a:gd name="connsiteY5" fmla="*/ 1216152 h 2356777"/>
              <a:gd name="connsiteX6" fmla="*/ 1371600 w 1371600"/>
              <a:gd name="connsiteY6" fmla="*/ 1216152 h 2356777"/>
              <a:gd name="connsiteX7" fmla="*/ 1367105 w 1371600"/>
              <a:gd name="connsiteY7" fmla="*/ 1212166 h 2356777"/>
              <a:gd name="connsiteX8" fmla="*/ 1367105 w 1371600"/>
              <a:gd name="connsiteY8" fmla="*/ 1210176 h 2356777"/>
              <a:gd name="connsiteX9" fmla="*/ 1364860 w 1371600"/>
              <a:gd name="connsiteY9" fmla="*/ 1210176 h 2356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71600" h="2356777">
                <a:moveTo>
                  <a:pt x="0" y="0"/>
                </a:moveTo>
                <a:lnTo>
                  <a:pt x="0" y="1216152"/>
                </a:lnTo>
                <a:lnTo>
                  <a:pt x="4495" y="1216152"/>
                </a:lnTo>
                <a:lnTo>
                  <a:pt x="4495" y="2356777"/>
                </a:lnTo>
                <a:lnTo>
                  <a:pt x="1367105" y="2356777"/>
                </a:lnTo>
                <a:lnTo>
                  <a:pt x="1367105" y="1216152"/>
                </a:lnTo>
                <a:lnTo>
                  <a:pt x="1371600" y="1216152"/>
                </a:lnTo>
                <a:lnTo>
                  <a:pt x="1367105" y="1212166"/>
                </a:lnTo>
                <a:lnTo>
                  <a:pt x="1367105" y="1210176"/>
                </a:lnTo>
                <a:lnTo>
                  <a:pt x="1364860" y="1210176"/>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Graphical user interface&#10;&#10;Description automatically generated">
            <a:extLst>
              <a:ext uri="{FF2B5EF4-FFF2-40B4-BE49-F238E27FC236}">
                <a16:creationId xmlns:a16="http://schemas.microsoft.com/office/drawing/2014/main" id="{CC43E231-347E-954D-B147-82704B963900}"/>
              </a:ext>
            </a:extLst>
          </p:cNvPr>
          <p:cNvPicPr>
            <a:picLocks noChangeAspect="1"/>
          </p:cNvPicPr>
          <p:nvPr/>
        </p:nvPicPr>
        <p:blipFill rotWithShape="1">
          <a:blip r:embed="rId3"/>
          <a:srcRect l="17176" r="6966" b="-7"/>
          <a:stretch/>
        </p:blipFill>
        <p:spPr>
          <a:xfrm>
            <a:off x="5264711" y="975143"/>
            <a:ext cx="2134322" cy="1695306"/>
          </a:xfrm>
          <a:prstGeom prst="rect">
            <a:avLst/>
          </a:prstGeom>
        </p:spPr>
      </p:pic>
      <p:sp>
        <p:nvSpPr>
          <p:cNvPr id="77" name="Right Triangle 76">
            <a:extLst>
              <a:ext uri="{FF2B5EF4-FFF2-40B4-BE49-F238E27FC236}">
                <a16:creationId xmlns:a16="http://schemas.microsoft.com/office/drawing/2014/main" id="{4F43A2AA-A3AE-43B9-B9B7-842ECCD036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07482" y="975143"/>
            <a:ext cx="1092260" cy="2254327"/>
          </a:xfrm>
          <a:prstGeom prst="rtTriangl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Freeform: Shape 78">
            <a:extLst>
              <a:ext uri="{FF2B5EF4-FFF2-40B4-BE49-F238E27FC236}">
                <a16:creationId xmlns:a16="http://schemas.microsoft.com/office/drawing/2014/main" id="{5A6B1504-B867-4CAB-81BE-8E02622EC7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6008385" y="1918326"/>
            <a:ext cx="1290063" cy="2794309"/>
          </a:xfrm>
          <a:custGeom>
            <a:avLst/>
            <a:gdLst>
              <a:gd name="connsiteX0" fmla="*/ 0 w 1290063"/>
              <a:gd name="connsiteY0" fmla="*/ 0 h 2794309"/>
              <a:gd name="connsiteX1" fmla="*/ 0 w 1290063"/>
              <a:gd name="connsiteY1" fmla="*/ 2794309 h 2794309"/>
              <a:gd name="connsiteX2" fmla="*/ 1290063 w 1290063"/>
              <a:gd name="connsiteY2" fmla="*/ 2794309 h 2794309"/>
              <a:gd name="connsiteX3" fmla="*/ 1290063 w 1290063"/>
              <a:gd name="connsiteY3" fmla="*/ 1981621 h 2794309"/>
              <a:gd name="connsiteX4" fmla="*/ 1285152 w 1290063"/>
              <a:gd name="connsiteY4" fmla="*/ 1981621 h 2794309"/>
              <a:gd name="connsiteX5" fmla="*/ 1285152 w 1290063"/>
              <a:gd name="connsiteY5" fmla="*/ 1143487 h 2794309"/>
              <a:gd name="connsiteX6" fmla="*/ 1289647 w 1290063"/>
              <a:gd name="connsiteY6" fmla="*/ 1143487 h 2794309"/>
              <a:gd name="connsiteX7" fmla="*/ 1285152 w 1290063"/>
              <a:gd name="connsiteY7" fmla="*/ 1139501 h 2794309"/>
              <a:gd name="connsiteX8" fmla="*/ 1285152 w 1290063"/>
              <a:gd name="connsiteY8" fmla="*/ 1137511 h 2794309"/>
              <a:gd name="connsiteX9" fmla="*/ 1282907 w 1290063"/>
              <a:gd name="connsiteY9" fmla="*/ 1137511 h 2794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90063" h="2794309">
                <a:moveTo>
                  <a:pt x="0" y="0"/>
                </a:moveTo>
                <a:lnTo>
                  <a:pt x="0" y="2794309"/>
                </a:lnTo>
                <a:lnTo>
                  <a:pt x="1290063" y="2794309"/>
                </a:lnTo>
                <a:lnTo>
                  <a:pt x="1290063" y="1981621"/>
                </a:lnTo>
                <a:lnTo>
                  <a:pt x="1285152" y="1981621"/>
                </a:lnTo>
                <a:lnTo>
                  <a:pt x="1285152" y="1143487"/>
                </a:lnTo>
                <a:lnTo>
                  <a:pt x="1289647" y="1143487"/>
                </a:lnTo>
                <a:lnTo>
                  <a:pt x="1285152" y="1139501"/>
                </a:lnTo>
                <a:lnTo>
                  <a:pt x="1285152" y="1137511"/>
                </a:lnTo>
                <a:lnTo>
                  <a:pt x="1282907" y="1137511"/>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pic>
        <p:nvPicPr>
          <p:cNvPr id="5" name="Picture 4">
            <a:extLst>
              <a:ext uri="{FF2B5EF4-FFF2-40B4-BE49-F238E27FC236}">
                <a16:creationId xmlns:a16="http://schemas.microsoft.com/office/drawing/2014/main" id="{38FE2404-96F5-284C-9F9A-0651CCF312C2}"/>
              </a:ext>
            </a:extLst>
          </p:cNvPr>
          <p:cNvPicPr>
            <a:picLocks noChangeAspect="1"/>
          </p:cNvPicPr>
          <p:nvPr/>
        </p:nvPicPr>
        <p:blipFill rotWithShape="1">
          <a:blip r:embed="rId4"/>
          <a:srcRect l="9691" r="15667"/>
          <a:stretch/>
        </p:blipFill>
        <p:spPr>
          <a:xfrm>
            <a:off x="4062100" y="2828368"/>
            <a:ext cx="3471464" cy="2557932"/>
          </a:xfrm>
          <a:prstGeom prst="rect">
            <a:avLst/>
          </a:prstGeom>
        </p:spPr>
      </p:pic>
      <p:sp>
        <p:nvSpPr>
          <p:cNvPr id="81" name="Right Triangle 80">
            <a:extLst>
              <a:ext uri="{FF2B5EF4-FFF2-40B4-BE49-F238E27FC236}">
                <a16:creationId xmlns:a16="http://schemas.microsoft.com/office/drawing/2014/main" id="{946410AA-0894-4BBC-A1E1-6BB8EF472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583914" y="3243055"/>
            <a:ext cx="1881096" cy="1092260"/>
          </a:xfrm>
          <a:prstGeom prst="rtTriangl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266" name="Picture 2" descr="Smartphone showing screen for Colorado Technical University. What you have done so far with progress 22/31. Competent circle filled in and Time left = 3hrs.  What you should do next: Unit 5 Summary and Farewell with a red button saying &quot;Start this Objective&quot;.">
            <a:extLst>
              <a:ext uri="{FF2B5EF4-FFF2-40B4-BE49-F238E27FC236}">
                <a16:creationId xmlns:a16="http://schemas.microsoft.com/office/drawing/2014/main" id="{6C50DD63-4937-2046-8DCC-A72EED15CCE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8833" r="-1" b="17464"/>
          <a:stretch/>
        </p:blipFill>
        <p:spPr bwMode="auto">
          <a:xfrm>
            <a:off x="2969841" y="604259"/>
            <a:ext cx="1990594" cy="2254327"/>
          </a:xfrm>
          <a:prstGeom prst="rect">
            <a:avLst/>
          </a:prstGeom>
          <a:noFill/>
          <a:extLst>
            <a:ext uri="{909E8E84-426E-40DD-AFC4-6F175D3DCCD1}">
              <a14:hiddenFill xmlns:a14="http://schemas.microsoft.com/office/drawing/2010/main">
                <a:solidFill>
                  <a:srgbClr val="FFFFFF"/>
                </a:solidFill>
              </a14:hiddenFill>
            </a:ext>
          </a:extLst>
        </p:spPr>
      </p:pic>
      <p:sp>
        <p:nvSpPr>
          <p:cNvPr id="83" name="Right Triangle 82">
            <a:extLst>
              <a:ext uri="{FF2B5EF4-FFF2-40B4-BE49-F238E27FC236}">
                <a16:creationId xmlns:a16="http://schemas.microsoft.com/office/drawing/2014/main" id="{1F3C359C-B3DD-4FB2-A6F9-1D519B65BA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782961" y="4947446"/>
            <a:ext cx="1495517" cy="1117075"/>
          </a:xfrm>
          <a:prstGeom prst="rtTriangl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ight Triangle 84">
            <a:extLst>
              <a:ext uri="{FF2B5EF4-FFF2-40B4-BE49-F238E27FC236}">
                <a16:creationId xmlns:a16="http://schemas.microsoft.com/office/drawing/2014/main" id="{297C449B-67BB-4D99-86C4-E6ECDEA691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399032" y="5810543"/>
            <a:ext cx="325600" cy="406635"/>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6054458D-CCBD-AD4D-B8AC-A0E390268FD7}"/>
              </a:ext>
            </a:extLst>
          </p:cNvPr>
          <p:cNvPicPr>
            <a:picLocks noChangeAspect="1"/>
          </p:cNvPicPr>
          <p:nvPr/>
        </p:nvPicPr>
        <p:blipFill rotWithShape="1">
          <a:blip r:embed="rId6"/>
          <a:srcRect l="39276" r="22913"/>
          <a:stretch/>
        </p:blipFill>
        <p:spPr>
          <a:xfrm>
            <a:off x="7724632" y="635538"/>
            <a:ext cx="3837241" cy="5581640"/>
          </a:xfrm>
          <a:prstGeom prst="rect">
            <a:avLst/>
          </a:prstGeom>
        </p:spPr>
      </p:pic>
      <p:pic>
        <p:nvPicPr>
          <p:cNvPr id="9" name="Picture 8" descr="Table&#10;&#10;Description automatically generated">
            <a:extLst>
              <a:ext uri="{FF2B5EF4-FFF2-40B4-BE49-F238E27FC236}">
                <a16:creationId xmlns:a16="http://schemas.microsoft.com/office/drawing/2014/main" id="{96A33A54-DA23-9044-9B54-9A5D9846B08D}"/>
              </a:ext>
            </a:extLst>
          </p:cNvPr>
          <p:cNvPicPr>
            <a:picLocks noChangeAspect="1"/>
          </p:cNvPicPr>
          <p:nvPr/>
        </p:nvPicPr>
        <p:blipFill rotWithShape="1">
          <a:blip r:embed="rId7"/>
          <a:srcRect l="22755" r="37430" b="3"/>
          <a:stretch/>
        </p:blipFill>
        <p:spPr>
          <a:xfrm>
            <a:off x="630126" y="626994"/>
            <a:ext cx="1217216" cy="863632"/>
          </a:xfrm>
          <a:prstGeom prst="rect">
            <a:avLst/>
          </a:prstGeom>
        </p:spPr>
      </p:pic>
      <p:pic>
        <p:nvPicPr>
          <p:cNvPr id="7" name="Picture 6">
            <a:extLst>
              <a:ext uri="{FF2B5EF4-FFF2-40B4-BE49-F238E27FC236}">
                <a16:creationId xmlns:a16="http://schemas.microsoft.com/office/drawing/2014/main" id="{2237DAE5-62E8-9A44-B5F5-55460F8B0BF3}"/>
              </a:ext>
            </a:extLst>
          </p:cNvPr>
          <p:cNvPicPr>
            <a:picLocks noChangeAspect="1"/>
          </p:cNvPicPr>
          <p:nvPr/>
        </p:nvPicPr>
        <p:blipFill rotWithShape="1">
          <a:blip r:embed="rId8"/>
          <a:srcRect l="-403" r="676" b="2692"/>
          <a:stretch/>
        </p:blipFill>
        <p:spPr>
          <a:xfrm>
            <a:off x="1717238" y="187588"/>
            <a:ext cx="8628824" cy="6477540"/>
          </a:xfrm>
          <a:prstGeom prst="rect">
            <a:avLst/>
          </a:prstGeom>
        </p:spPr>
      </p:pic>
    </p:spTree>
    <p:extLst>
      <p:ext uri="{BB962C8B-B14F-4D97-AF65-F5344CB8AC3E}">
        <p14:creationId xmlns:p14="http://schemas.microsoft.com/office/powerpoint/2010/main" val="1713136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ight Triangle 70">
            <a:extLst>
              <a:ext uri="{FF2B5EF4-FFF2-40B4-BE49-F238E27FC236}">
                <a16:creationId xmlns:a16="http://schemas.microsoft.com/office/drawing/2014/main" id="{E1FB3D03-386F-4B20-BFF7-5A6FF3C2DF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31731" y="635538"/>
            <a:ext cx="680408" cy="849747"/>
          </a:xfrm>
          <a:prstGeom prst="rtTriangl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 name="Right Triangle 72">
            <a:extLst>
              <a:ext uri="{FF2B5EF4-FFF2-40B4-BE49-F238E27FC236}">
                <a16:creationId xmlns:a16="http://schemas.microsoft.com/office/drawing/2014/main" id="{FF35A874-2690-497F-80A0-036750494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9390" y="576989"/>
            <a:ext cx="1092260" cy="2254327"/>
          </a:xfrm>
          <a:prstGeom prst="rtTriangl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2237DAE5-62E8-9A44-B5F5-55460F8B0BF3}"/>
              </a:ext>
            </a:extLst>
          </p:cNvPr>
          <p:cNvPicPr>
            <a:picLocks noChangeAspect="1"/>
          </p:cNvPicPr>
          <p:nvPr/>
        </p:nvPicPr>
        <p:blipFill rotWithShape="1">
          <a:blip r:embed="rId3"/>
          <a:srcRect l="20957" r="26721" b="-2"/>
          <a:stretch/>
        </p:blipFill>
        <p:spPr>
          <a:xfrm>
            <a:off x="630125" y="2837669"/>
            <a:ext cx="2344059" cy="3416073"/>
          </a:xfrm>
          <a:prstGeom prst="rect">
            <a:avLst/>
          </a:prstGeom>
        </p:spPr>
      </p:pic>
      <p:sp>
        <p:nvSpPr>
          <p:cNvPr id="75" name="Freeform: Shape 74">
            <a:extLst>
              <a:ext uri="{FF2B5EF4-FFF2-40B4-BE49-F238E27FC236}">
                <a16:creationId xmlns:a16="http://schemas.microsoft.com/office/drawing/2014/main" id="{8C9D831B-1474-4A35-98F0-2826A355CA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14143" y="991883"/>
            <a:ext cx="1371600" cy="2356777"/>
          </a:xfrm>
          <a:custGeom>
            <a:avLst/>
            <a:gdLst>
              <a:gd name="connsiteX0" fmla="*/ 0 w 1371600"/>
              <a:gd name="connsiteY0" fmla="*/ 0 h 2356777"/>
              <a:gd name="connsiteX1" fmla="*/ 0 w 1371600"/>
              <a:gd name="connsiteY1" fmla="*/ 1216152 h 2356777"/>
              <a:gd name="connsiteX2" fmla="*/ 4495 w 1371600"/>
              <a:gd name="connsiteY2" fmla="*/ 1216152 h 2356777"/>
              <a:gd name="connsiteX3" fmla="*/ 4495 w 1371600"/>
              <a:gd name="connsiteY3" fmla="*/ 2356777 h 2356777"/>
              <a:gd name="connsiteX4" fmla="*/ 1367105 w 1371600"/>
              <a:gd name="connsiteY4" fmla="*/ 2356777 h 2356777"/>
              <a:gd name="connsiteX5" fmla="*/ 1367105 w 1371600"/>
              <a:gd name="connsiteY5" fmla="*/ 1216152 h 2356777"/>
              <a:gd name="connsiteX6" fmla="*/ 1371600 w 1371600"/>
              <a:gd name="connsiteY6" fmla="*/ 1216152 h 2356777"/>
              <a:gd name="connsiteX7" fmla="*/ 1367105 w 1371600"/>
              <a:gd name="connsiteY7" fmla="*/ 1212166 h 2356777"/>
              <a:gd name="connsiteX8" fmla="*/ 1367105 w 1371600"/>
              <a:gd name="connsiteY8" fmla="*/ 1210176 h 2356777"/>
              <a:gd name="connsiteX9" fmla="*/ 1364860 w 1371600"/>
              <a:gd name="connsiteY9" fmla="*/ 1210176 h 2356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71600" h="2356777">
                <a:moveTo>
                  <a:pt x="0" y="0"/>
                </a:moveTo>
                <a:lnTo>
                  <a:pt x="0" y="1216152"/>
                </a:lnTo>
                <a:lnTo>
                  <a:pt x="4495" y="1216152"/>
                </a:lnTo>
                <a:lnTo>
                  <a:pt x="4495" y="2356777"/>
                </a:lnTo>
                <a:lnTo>
                  <a:pt x="1367105" y="2356777"/>
                </a:lnTo>
                <a:lnTo>
                  <a:pt x="1367105" y="1216152"/>
                </a:lnTo>
                <a:lnTo>
                  <a:pt x="1371600" y="1216152"/>
                </a:lnTo>
                <a:lnTo>
                  <a:pt x="1367105" y="1212166"/>
                </a:lnTo>
                <a:lnTo>
                  <a:pt x="1367105" y="1210176"/>
                </a:lnTo>
                <a:lnTo>
                  <a:pt x="1364860" y="1210176"/>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Graphical user interface&#10;&#10;Description automatically generated">
            <a:extLst>
              <a:ext uri="{FF2B5EF4-FFF2-40B4-BE49-F238E27FC236}">
                <a16:creationId xmlns:a16="http://schemas.microsoft.com/office/drawing/2014/main" id="{CC43E231-347E-954D-B147-82704B963900}"/>
              </a:ext>
            </a:extLst>
          </p:cNvPr>
          <p:cNvPicPr>
            <a:picLocks noChangeAspect="1"/>
          </p:cNvPicPr>
          <p:nvPr/>
        </p:nvPicPr>
        <p:blipFill rotWithShape="1">
          <a:blip r:embed="rId4"/>
          <a:srcRect l="17176" r="6966" b="-7"/>
          <a:stretch/>
        </p:blipFill>
        <p:spPr>
          <a:xfrm>
            <a:off x="5264711" y="975143"/>
            <a:ext cx="2134322" cy="1695306"/>
          </a:xfrm>
          <a:prstGeom prst="rect">
            <a:avLst/>
          </a:prstGeom>
        </p:spPr>
      </p:pic>
      <p:sp>
        <p:nvSpPr>
          <p:cNvPr id="77" name="Right Triangle 76">
            <a:extLst>
              <a:ext uri="{FF2B5EF4-FFF2-40B4-BE49-F238E27FC236}">
                <a16:creationId xmlns:a16="http://schemas.microsoft.com/office/drawing/2014/main" id="{4F43A2AA-A3AE-43B9-B9B7-842ECCD036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07482" y="975143"/>
            <a:ext cx="1092260" cy="2254327"/>
          </a:xfrm>
          <a:prstGeom prst="rtTriangl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Freeform: Shape 78">
            <a:extLst>
              <a:ext uri="{FF2B5EF4-FFF2-40B4-BE49-F238E27FC236}">
                <a16:creationId xmlns:a16="http://schemas.microsoft.com/office/drawing/2014/main" id="{5A6B1504-B867-4CAB-81BE-8E02622EC7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6008385" y="1918326"/>
            <a:ext cx="1290063" cy="2794309"/>
          </a:xfrm>
          <a:custGeom>
            <a:avLst/>
            <a:gdLst>
              <a:gd name="connsiteX0" fmla="*/ 0 w 1290063"/>
              <a:gd name="connsiteY0" fmla="*/ 0 h 2794309"/>
              <a:gd name="connsiteX1" fmla="*/ 0 w 1290063"/>
              <a:gd name="connsiteY1" fmla="*/ 2794309 h 2794309"/>
              <a:gd name="connsiteX2" fmla="*/ 1290063 w 1290063"/>
              <a:gd name="connsiteY2" fmla="*/ 2794309 h 2794309"/>
              <a:gd name="connsiteX3" fmla="*/ 1290063 w 1290063"/>
              <a:gd name="connsiteY3" fmla="*/ 1981621 h 2794309"/>
              <a:gd name="connsiteX4" fmla="*/ 1285152 w 1290063"/>
              <a:gd name="connsiteY4" fmla="*/ 1981621 h 2794309"/>
              <a:gd name="connsiteX5" fmla="*/ 1285152 w 1290063"/>
              <a:gd name="connsiteY5" fmla="*/ 1143487 h 2794309"/>
              <a:gd name="connsiteX6" fmla="*/ 1289647 w 1290063"/>
              <a:gd name="connsiteY6" fmla="*/ 1143487 h 2794309"/>
              <a:gd name="connsiteX7" fmla="*/ 1285152 w 1290063"/>
              <a:gd name="connsiteY7" fmla="*/ 1139501 h 2794309"/>
              <a:gd name="connsiteX8" fmla="*/ 1285152 w 1290063"/>
              <a:gd name="connsiteY8" fmla="*/ 1137511 h 2794309"/>
              <a:gd name="connsiteX9" fmla="*/ 1282907 w 1290063"/>
              <a:gd name="connsiteY9" fmla="*/ 1137511 h 2794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90063" h="2794309">
                <a:moveTo>
                  <a:pt x="0" y="0"/>
                </a:moveTo>
                <a:lnTo>
                  <a:pt x="0" y="2794309"/>
                </a:lnTo>
                <a:lnTo>
                  <a:pt x="1290063" y="2794309"/>
                </a:lnTo>
                <a:lnTo>
                  <a:pt x="1290063" y="1981621"/>
                </a:lnTo>
                <a:lnTo>
                  <a:pt x="1285152" y="1981621"/>
                </a:lnTo>
                <a:lnTo>
                  <a:pt x="1285152" y="1143487"/>
                </a:lnTo>
                <a:lnTo>
                  <a:pt x="1289647" y="1143487"/>
                </a:lnTo>
                <a:lnTo>
                  <a:pt x="1285152" y="1139501"/>
                </a:lnTo>
                <a:lnTo>
                  <a:pt x="1285152" y="1137511"/>
                </a:lnTo>
                <a:lnTo>
                  <a:pt x="1282907" y="1137511"/>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pic>
        <p:nvPicPr>
          <p:cNvPr id="5" name="Picture 4">
            <a:extLst>
              <a:ext uri="{FF2B5EF4-FFF2-40B4-BE49-F238E27FC236}">
                <a16:creationId xmlns:a16="http://schemas.microsoft.com/office/drawing/2014/main" id="{38FE2404-96F5-284C-9F9A-0651CCF312C2}"/>
              </a:ext>
            </a:extLst>
          </p:cNvPr>
          <p:cNvPicPr>
            <a:picLocks noChangeAspect="1"/>
          </p:cNvPicPr>
          <p:nvPr/>
        </p:nvPicPr>
        <p:blipFill rotWithShape="1">
          <a:blip r:embed="rId5"/>
          <a:srcRect l="9691" r="15667"/>
          <a:stretch/>
        </p:blipFill>
        <p:spPr>
          <a:xfrm>
            <a:off x="4062100" y="2828368"/>
            <a:ext cx="3471464" cy="2557932"/>
          </a:xfrm>
          <a:prstGeom prst="rect">
            <a:avLst/>
          </a:prstGeom>
        </p:spPr>
      </p:pic>
      <p:sp>
        <p:nvSpPr>
          <p:cNvPr id="81" name="Right Triangle 80">
            <a:extLst>
              <a:ext uri="{FF2B5EF4-FFF2-40B4-BE49-F238E27FC236}">
                <a16:creationId xmlns:a16="http://schemas.microsoft.com/office/drawing/2014/main" id="{946410AA-0894-4BBC-A1E1-6BB8EF472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583914" y="3243055"/>
            <a:ext cx="1881096" cy="1092260"/>
          </a:xfrm>
          <a:prstGeom prst="rtTriangl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266" name="Picture 2" descr="Smartphone showing screen for Colorado Technical University. What you have done so far with progress 22/31. Competent circle filled in and Time left = 3hrs.  What you should do next: Unit 5 Summary and Farewell with a red button saying &quot;Start this Objective&quot;.">
            <a:extLst>
              <a:ext uri="{FF2B5EF4-FFF2-40B4-BE49-F238E27FC236}">
                <a16:creationId xmlns:a16="http://schemas.microsoft.com/office/drawing/2014/main" id="{6C50DD63-4937-2046-8DCC-A72EED15CCE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8833" r="-1" b="17464"/>
          <a:stretch/>
        </p:blipFill>
        <p:spPr bwMode="auto">
          <a:xfrm>
            <a:off x="2969841" y="604259"/>
            <a:ext cx="1990594" cy="2254327"/>
          </a:xfrm>
          <a:prstGeom prst="rect">
            <a:avLst/>
          </a:prstGeom>
          <a:noFill/>
          <a:extLst>
            <a:ext uri="{909E8E84-426E-40DD-AFC4-6F175D3DCCD1}">
              <a14:hiddenFill xmlns:a14="http://schemas.microsoft.com/office/drawing/2010/main">
                <a:solidFill>
                  <a:srgbClr val="FFFFFF"/>
                </a:solidFill>
              </a14:hiddenFill>
            </a:ext>
          </a:extLst>
        </p:spPr>
      </p:pic>
      <p:sp>
        <p:nvSpPr>
          <p:cNvPr id="83" name="Right Triangle 82">
            <a:extLst>
              <a:ext uri="{FF2B5EF4-FFF2-40B4-BE49-F238E27FC236}">
                <a16:creationId xmlns:a16="http://schemas.microsoft.com/office/drawing/2014/main" id="{1F3C359C-B3DD-4FB2-A6F9-1D519B65BA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782961" y="4947446"/>
            <a:ext cx="1495517" cy="1117075"/>
          </a:xfrm>
          <a:prstGeom prst="rtTriangl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ight Triangle 84">
            <a:extLst>
              <a:ext uri="{FF2B5EF4-FFF2-40B4-BE49-F238E27FC236}">
                <a16:creationId xmlns:a16="http://schemas.microsoft.com/office/drawing/2014/main" id="{297C449B-67BB-4D99-86C4-E6ECDEA691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399032" y="5810543"/>
            <a:ext cx="325600" cy="406635"/>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6054458D-CCBD-AD4D-B8AC-A0E390268FD7}"/>
              </a:ext>
            </a:extLst>
          </p:cNvPr>
          <p:cNvPicPr>
            <a:picLocks noChangeAspect="1"/>
          </p:cNvPicPr>
          <p:nvPr/>
        </p:nvPicPr>
        <p:blipFill rotWithShape="1">
          <a:blip r:embed="rId7"/>
          <a:srcRect l="39276" r="22913"/>
          <a:stretch/>
        </p:blipFill>
        <p:spPr>
          <a:xfrm>
            <a:off x="7724632" y="635538"/>
            <a:ext cx="3837241" cy="5581640"/>
          </a:xfrm>
          <a:prstGeom prst="rect">
            <a:avLst/>
          </a:prstGeom>
        </p:spPr>
      </p:pic>
      <p:pic>
        <p:nvPicPr>
          <p:cNvPr id="9" name="Picture 8" descr="Table&#10;&#10;Description automatically generated">
            <a:extLst>
              <a:ext uri="{FF2B5EF4-FFF2-40B4-BE49-F238E27FC236}">
                <a16:creationId xmlns:a16="http://schemas.microsoft.com/office/drawing/2014/main" id="{96A33A54-DA23-9044-9B54-9A5D9846B08D}"/>
              </a:ext>
            </a:extLst>
          </p:cNvPr>
          <p:cNvPicPr>
            <a:picLocks noChangeAspect="1"/>
          </p:cNvPicPr>
          <p:nvPr/>
        </p:nvPicPr>
        <p:blipFill rotWithShape="1">
          <a:blip r:embed="rId8"/>
          <a:srcRect l="22755" r="37430" b="3"/>
          <a:stretch/>
        </p:blipFill>
        <p:spPr>
          <a:xfrm>
            <a:off x="630126" y="626994"/>
            <a:ext cx="1217216" cy="863632"/>
          </a:xfrm>
          <a:prstGeom prst="rect">
            <a:avLst/>
          </a:prstGeom>
        </p:spPr>
      </p:pic>
    </p:spTree>
    <p:extLst>
      <p:ext uri="{BB962C8B-B14F-4D97-AF65-F5344CB8AC3E}">
        <p14:creationId xmlns:p14="http://schemas.microsoft.com/office/powerpoint/2010/main" val="33536035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ight Triangle 70">
            <a:extLst>
              <a:ext uri="{FF2B5EF4-FFF2-40B4-BE49-F238E27FC236}">
                <a16:creationId xmlns:a16="http://schemas.microsoft.com/office/drawing/2014/main" id="{E1FB3D03-386F-4B20-BFF7-5A6FF3C2DF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31731" y="635538"/>
            <a:ext cx="680408" cy="849747"/>
          </a:xfrm>
          <a:prstGeom prst="rtTriangl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 name="Right Triangle 72">
            <a:extLst>
              <a:ext uri="{FF2B5EF4-FFF2-40B4-BE49-F238E27FC236}">
                <a16:creationId xmlns:a16="http://schemas.microsoft.com/office/drawing/2014/main" id="{FF35A874-2690-497F-80A0-036750494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9390" y="576989"/>
            <a:ext cx="1092260" cy="2254327"/>
          </a:xfrm>
          <a:prstGeom prst="rtTriangl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2237DAE5-62E8-9A44-B5F5-55460F8B0BF3}"/>
              </a:ext>
            </a:extLst>
          </p:cNvPr>
          <p:cNvPicPr>
            <a:picLocks noChangeAspect="1"/>
          </p:cNvPicPr>
          <p:nvPr/>
        </p:nvPicPr>
        <p:blipFill rotWithShape="1">
          <a:blip r:embed="rId3"/>
          <a:srcRect l="20957" r="26721" b="-2"/>
          <a:stretch/>
        </p:blipFill>
        <p:spPr>
          <a:xfrm>
            <a:off x="630125" y="2837669"/>
            <a:ext cx="2344059" cy="3416073"/>
          </a:xfrm>
          <a:prstGeom prst="rect">
            <a:avLst/>
          </a:prstGeom>
        </p:spPr>
      </p:pic>
      <p:sp>
        <p:nvSpPr>
          <p:cNvPr id="75" name="Freeform: Shape 74">
            <a:extLst>
              <a:ext uri="{FF2B5EF4-FFF2-40B4-BE49-F238E27FC236}">
                <a16:creationId xmlns:a16="http://schemas.microsoft.com/office/drawing/2014/main" id="{8C9D831B-1474-4A35-98F0-2826A355CA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14143" y="991883"/>
            <a:ext cx="1371600" cy="2356777"/>
          </a:xfrm>
          <a:custGeom>
            <a:avLst/>
            <a:gdLst>
              <a:gd name="connsiteX0" fmla="*/ 0 w 1371600"/>
              <a:gd name="connsiteY0" fmla="*/ 0 h 2356777"/>
              <a:gd name="connsiteX1" fmla="*/ 0 w 1371600"/>
              <a:gd name="connsiteY1" fmla="*/ 1216152 h 2356777"/>
              <a:gd name="connsiteX2" fmla="*/ 4495 w 1371600"/>
              <a:gd name="connsiteY2" fmla="*/ 1216152 h 2356777"/>
              <a:gd name="connsiteX3" fmla="*/ 4495 w 1371600"/>
              <a:gd name="connsiteY3" fmla="*/ 2356777 h 2356777"/>
              <a:gd name="connsiteX4" fmla="*/ 1367105 w 1371600"/>
              <a:gd name="connsiteY4" fmla="*/ 2356777 h 2356777"/>
              <a:gd name="connsiteX5" fmla="*/ 1367105 w 1371600"/>
              <a:gd name="connsiteY5" fmla="*/ 1216152 h 2356777"/>
              <a:gd name="connsiteX6" fmla="*/ 1371600 w 1371600"/>
              <a:gd name="connsiteY6" fmla="*/ 1216152 h 2356777"/>
              <a:gd name="connsiteX7" fmla="*/ 1367105 w 1371600"/>
              <a:gd name="connsiteY7" fmla="*/ 1212166 h 2356777"/>
              <a:gd name="connsiteX8" fmla="*/ 1367105 w 1371600"/>
              <a:gd name="connsiteY8" fmla="*/ 1210176 h 2356777"/>
              <a:gd name="connsiteX9" fmla="*/ 1364860 w 1371600"/>
              <a:gd name="connsiteY9" fmla="*/ 1210176 h 2356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71600" h="2356777">
                <a:moveTo>
                  <a:pt x="0" y="0"/>
                </a:moveTo>
                <a:lnTo>
                  <a:pt x="0" y="1216152"/>
                </a:lnTo>
                <a:lnTo>
                  <a:pt x="4495" y="1216152"/>
                </a:lnTo>
                <a:lnTo>
                  <a:pt x="4495" y="2356777"/>
                </a:lnTo>
                <a:lnTo>
                  <a:pt x="1367105" y="2356777"/>
                </a:lnTo>
                <a:lnTo>
                  <a:pt x="1367105" y="1216152"/>
                </a:lnTo>
                <a:lnTo>
                  <a:pt x="1371600" y="1216152"/>
                </a:lnTo>
                <a:lnTo>
                  <a:pt x="1367105" y="1212166"/>
                </a:lnTo>
                <a:lnTo>
                  <a:pt x="1367105" y="1210176"/>
                </a:lnTo>
                <a:lnTo>
                  <a:pt x="1364860" y="1210176"/>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Graphical user interface&#10;&#10;Description automatically generated">
            <a:extLst>
              <a:ext uri="{FF2B5EF4-FFF2-40B4-BE49-F238E27FC236}">
                <a16:creationId xmlns:a16="http://schemas.microsoft.com/office/drawing/2014/main" id="{CC43E231-347E-954D-B147-82704B963900}"/>
              </a:ext>
            </a:extLst>
          </p:cNvPr>
          <p:cNvPicPr>
            <a:picLocks noChangeAspect="1"/>
          </p:cNvPicPr>
          <p:nvPr/>
        </p:nvPicPr>
        <p:blipFill rotWithShape="1">
          <a:blip r:embed="rId4"/>
          <a:srcRect l="17176" r="6966" b="-7"/>
          <a:stretch/>
        </p:blipFill>
        <p:spPr>
          <a:xfrm>
            <a:off x="5264711" y="975143"/>
            <a:ext cx="2134322" cy="1695306"/>
          </a:xfrm>
          <a:prstGeom prst="rect">
            <a:avLst/>
          </a:prstGeom>
        </p:spPr>
      </p:pic>
      <p:sp>
        <p:nvSpPr>
          <p:cNvPr id="77" name="Right Triangle 76">
            <a:extLst>
              <a:ext uri="{FF2B5EF4-FFF2-40B4-BE49-F238E27FC236}">
                <a16:creationId xmlns:a16="http://schemas.microsoft.com/office/drawing/2014/main" id="{4F43A2AA-A3AE-43B9-B9B7-842ECCD036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07482" y="975143"/>
            <a:ext cx="1092260" cy="2254327"/>
          </a:xfrm>
          <a:prstGeom prst="rtTriangl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Freeform: Shape 78">
            <a:extLst>
              <a:ext uri="{FF2B5EF4-FFF2-40B4-BE49-F238E27FC236}">
                <a16:creationId xmlns:a16="http://schemas.microsoft.com/office/drawing/2014/main" id="{5A6B1504-B867-4CAB-81BE-8E02622EC7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6008385" y="1918326"/>
            <a:ext cx="1290063" cy="2794309"/>
          </a:xfrm>
          <a:custGeom>
            <a:avLst/>
            <a:gdLst>
              <a:gd name="connsiteX0" fmla="*/ 0 w 1290063"/>
              <a:gd name="connsiteY0" fmla="*/ 0 h 2794309"/>
              <a:gd name="connsiteX1" fmla="*/ 0 w 1290063"/>
              <a:gd name="connsiteY1" fmla="*/ 2794309 h 2794309"/>
              <a:gd name="connsiteX2" fmla="*/ 1290063 w 1290063"/>
              <a:gd name="connsiteY2" fmla="*/ 2794309 h 2794309"/>
              <a:gd name="connsiteX3" fmla="*/ 1290063 w 1290063"/>
              <a:gd name="connsiteY3" fmla="*/ 1981621 h 2794309"/>
              <a:gd name="connsiteX4" fmla="*/ 1285152 w 1290063"/>
              <a:gd name="connsiteY4" fmla="*/ 1981621 h 2794309"/>
              <a:gd name="connsiteX5" fmla="*/ 1285152 w 1290063"/>
              <a:gd name="connsiteY5" fmla="*/ 1143487 h 2794309"/>
              <a:gd name="connsiteX6" fmla="*/ 1289647 w 1290063"/>
              <a:gd name="connsiteY6" fmla="*/ 1143487 h 2794309"/>
              <a:gd name="connsiteX7" fmla="*/ 1285152 w 1290063"/>
              <a:gd name="connsiteY7" fmla="*/ 1139501 h 2794309"/>
              <a:gd name="connsiteX8" fmla="*/ 1285152 w 1290063"/>
              <a:gd name="connsiteY8" fmla="*/ 1137511 h 2794309"/>
              <a:gd name="connsiteX9" fmla="*/ 1282907 w 1290063"/>
              <a:gd name="connsiteY9" fmla="*/ 1137511 h 2794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90063" h="2794309">
                <a:moveTo>
                  <a:pt x="0" y="0"/>
                </a:moveTo>
                <a:lnTo>
                  <a:pt x="0" y="2794309"/>
                </a:lnTo>
                <a:lnTo>
                  <a:pt x="1290063" y="2794309"/>
                </a:lnTo>
                <a:lnTo>
                  <a:pt x="1290063" y="1981621"/>
                </a:lnTo>
                <a:lnTo>
                  <a:pt x="1285152" y="1981621"/>
                </a:lnTo>
                <a:lnTo>
                  <a:pt x="1285152" y="1143487"/>
                </a:lnTo>
                <a:lnTo>
                  <a:pt x="1289647" y="1143487"/>
                </a:lnTo>
                <a:lnTo>
                  <a:pt x="1285152" y="1139501"/>
                </a:lnTo>
                <a:lnTo>
                  <a:pt x="1285152" y="1137511"/>
                </a:lnTo>
                <a:lnTo>
                  <a:pt x="1282907" y="1137511"/>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pic>
        <p:nvPicPr>
          <p:cNvPr id="5" name="Picture 4">
            <a:extLst>
              <a:ext uri="{FF2B5EF4-FFF2-40B4-BE49-F238E27FC236}">
                <a16:creationId xmlns:a16="http://schemas.microsoft.com/office/drawing/2014/main" id="{38FE2404-96F5-284C-9F9A-0651CCF312C2}"/>
              </a:ext>
            </a:extLst>
          </p:cNvPr>
          <p:cNvPicPr>
            <a:picLocks noChangeAspect="1"/>
          </p:cNvPicPr>
          <p:nvPr/>
        </p:nvPicPr>
        <p:blipFill rotWithShape="1">
          <a:blip r:embed="rId5"/>
          <a:srcRect l="9691" r="15667"/>
          <a:stretch/>
        </p:blipFill>
        <p:spPr>
          <a:xfrm>
            <a:off x="4062100" y="2828368"/>
            <a:ext cx="3471464" cy="2557932"/>
          </a:xfrm>
          <a:prstGeom prst="rect">
            <a:avLst/>
          </a:prstGeom>
        </p:spPr>
      </p:pic>
      <p:sp>
        <p:nvSpPr>
          <p:cNvPr id="81" name="Right Triangle 80">
            <a:extLst>
              <a:ext uri="{FF2B5EF4-FFF2-40B4-BE49-F238E27FC236}">
                <a16:creationId xmlns:a16="http://schemas.microsoft.com/office/drawing/2014/main" id="{946410AA-0894-4BBC-A1E1-6BB8EF472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583914" y="3243055"/>
            <a:ext cx="1881096" cy="1092260"/>
          </a:xfrm>
          <a:prstGeom prst="rtTriangl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266" name="Picture 2" descr="Smartphone showing screen for Colorado Technical University. What you have done so far with progress 22/31. Competent circle filled in and Time left = 3hrs.  What you should do next: Unit 5 Summary and Farewell with a red button saying &quot;Start this Objective&quot;.">
            <a:extLst>
              <a:ext uri="{FF2B5EF4-FFF2-40B4-BE49-F238E27FC236}">
                <a16:creationId xmlns:a16="http://schemas.microsoft.com/office/drawing/2014/main" id="{6C50DD63-4937-2046-8DCC-A72EED15CCE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8833" r="-1" b="17464"/>
          <a:stretch/>
        </p:blipFill>
        <p:spPr bwMode="auto">
          <a:xfrm>
            <a:off x="2969841" y="604259"/>
            <a:ext cx="1990594" cy="2254327"/>
          </a:xfrm>
          <a:prstGeom prst="rect">
            <a:avLst/>
          </a:prstGeom>
          <a:noFill/>
          <a:extLst>
            <a:ext uri="{909E8E84-426E-40DD-AFC4-6F175D3DCCD1}">
              <a14:hiddenFill xmlns:a14="http://schemas.microsoft.com/office/drawing/2010/main">
                <a:solidFill>
                  <a:srgbClr val="FFFFFF"/>
                </a:solidFill>
              </a14:hiddenFill>
            </a:ext>
          </a:extLst>
        </p:spPr>
      </p:pic>
      <p:sp>
        <p:nvSpPr>
          <p:cNvPr id="83" name="Right Triangle 82">
            <a:extLst>
              <a:ext uri="{FF2B5EF4-FFF2-40B4-BE49-F238E27FC236}">
                <a16:creationId xmlns:a16="http://schemas.microsoft.com/office/drawing/2014/main" id="{1F3C359C-B3DD-4FB2-A6F9-1D519B65BA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782961" y="4947446"/>
            <a:ext cx="1495517" cy="1117075"/>
          </a:xfrm>
          <a:prstGeom prst="rtTriangl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ight Triangle 84">
            <a:extLst>
              <a:ext uri="{FF2B5EF4-FFF2-40B4-BE49-F238E27FC236}">
                <a16:creationId xmlns:a16="http://schemas.microsoft.com/office/drawing/2014/main" id="{297C449B-67BB-4D99-86C4-E6ECDEA691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399032" y="5810543"/>
            <a:ext cx="325600" cy="406635"/>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6054458D-CCBD-AD4D-B8AC-A0E390268FD7}"/>
              </a:ext>
            </a:extLst>
          </p:cNvPr>
          <p:cNvPicPr>
            <a:picLocks noChangeAspect="1"/>
          </p:cNvPicPr>
          <p:nvPr/>
        </p:nvPicPr>
        <p:blipFill rotWithShape="1">
          <a:blip r:embed="rId7"/>
          <a:srcRect l="39276" r="22913"/>
          <a:stretch/>
        </p:blipFill>
        <p:spPr>
          <a:xfrm>
            <a:off x="7724632" y="635538"/>
            <a:ext cx="3837241" cy="5581640"/>
          </a:xfrm>
          <a:prstGeom prst="rect">
            <a:avLst/>
          </a:prstGeom>
        </p:spPr>
      </p:pic>
      <p:pic>
        <p:nvPicPr>
          <p:cNvPr id="9" name="Picture 8" descr="Table&#10;&#10;Description automatically generated">
            <a:extLst>
              <a:ext uri="{FF2B5EF4-FFF2-40B4-BE49-F238E27FC236}">
                <a16:creationId xmlns:a16="http://schemas.microsoft.com/office/drawing/2014/main" id="{96A33A54-DA23-9044-9B54-9A5D9846B08D}"/>
              </a:ext>
            </a:extLst>
          </p:cNvPr>
          <p:cNvPicPr>
            <a:picLocks noChangeAspect="1"/>
          </p:cNvPicPr>
          <p:nvPr/>
        </p:nvPicPr>
        <p:blipFill rotWithShape="1">
          <a:blip r:embed="rId8"/>
          <a:srcRect l="-21" r="37665" b="-670"/>
          <a:stretch/>
        </p:blipFill>
        <p:spPr>
          <a:xfrm>
            <a:off x="221132" y="757405"/>
            <a:ext cx="11749735" cy="5358737"/>
          </a:xfrm>
          <a:prstGeom prst="rect">
            <a:avLst/>
          </a:prstGeom>
        </p:spPr>
      </p:pic>
    </p:spTree>
    <p:extLst>
      <p:ext uri="{BB962C8B-B14F-4D97-AF65-F5344CB8AC3E}">
        <p14:creationId xmlns:p14="http://schemas.microsoft.com/office/powerpoint/2010/main" val="31672133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Surgent CPA Adaptive Learning Review Course Screenshot">
            <a:extLst>
              <a:ext uri="{FF2B5EF4-FFF2-40B4-BE49-F238E27FC236}">
                <a16:creationId xmlns:a16="http://schemas.microsoft.com/office/drawing/2014/main" id="{AAC056DD-9644-5346-A297-12E09649F4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3038"/>
            <a:ext cx="12201910" cy="65156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55870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DCD67800-37AC-4E14-89B0-F79DCB3FB8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16560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5" name="Picture 4" descr="Graphical user interface, application&#10;&#10;Description automatically generated">
            <a:extLst>
              <a:ext uri="{FF2B5EF4-FFF2-40B4-BE49-F238E27FC236}">
                <a16:creationId xmlns:a16="http://schemas.microsoft.com/office/drawing/2014/main" id="{E0D7B42B-3D9D-DE42-AF18-4F4DAEB24711}"/>
              </a:ext>
            </a:extLst>
          </p:cNvPr>
          <p:cNvPicPr>
            <a:picLocks noChangeAspect="1"/>
          </p:cNvPicPr>
          <p:nvPr/>
        </p:nvPicPr>
        <p:blipFill>
          <a:blip r:embed="rId3"/>
          <a:stretch>
            <a:fillRect/>
          </a:stretch>
        </p:blipFill>
        <p:spPr>
          <a:xfrm>
            <a:off x="4310676" y="2585808"/>
            <a:ext cx="3537345" cy="1680238"/>
          </a:xfrm>
          <a:prstGeom prst="rect">
            <a:avLst/>
          </a:prstGeom>
        </p:spPr>
      </p:pic>
      <p:cxnSp>
        <p:nvCxnSpPr>
          <p:cNvPr id="14" name="Straight Connector 13">
            <a:extLst>
              <a:ext uri="{FF2B5EF4-FFF2-40B4-BE49-F238E27FC236}">
                <a16:creationId xmlns:a16="http://schemas.microsoft.com/office/drawing/2014/main" id="{20F1788F-A5AE-4188-8274-F7F2E3833E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99592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7" name="Picture 6" descr="Graphical user interface, application&#10;&#10;Description automatically generated">
            <a:extLst>
              <a:ext uri="{FF2B5EF4-FFF2-40B4-BE49-F238E27FC236}">
                <a16:creationId xmlns:a16="http://schemas.microsoft.com/office/drawing/2014/main" id="{23526DC1-F678-304B-BFD4-F01CBDBB2A25}"/>
              </a:ext>
            </a:extLst>
          </p:cNvPr>
          <p:cNvPicPr>
            <a:picLocks noChangeAspect="1"/>
          </p:cNvPicPr>
          <p:nvPr/>
        </p:nvPicPr>
        <p:blipFill>
          <a:blip r:embed="rId4"/>
          <a:stretch>
            <a:fillRect/>
          </a:stretch>
        </p:blipFill>
        <p:spPr>
          <a:xfrm>
            <a:off x="8162336" y="2573027"/>
            <a:ext cx="3517120" cy="1705802"/>
          </a:xfrm>
          <a:prstGeom prst="rect">
            <a:avLst/>
          </a:prstGeom>
        </p:spPr>
      </p:pic>
      <p:pic>
        <p:nvPicPr>
          <p:cNvPr id="3" name="Picture 2" descr="Graphical user interface, text, application, chat or text message&#10;&#10;Description automatically generated">
            <a:extLst>
              <a:ext uri="{FF2B5EF4-FFF2-40B4-BE49-F238E27FC236}">
                <a16:creationId xmlns:a16="http://schemas.microsoft.com/office/drawing/2014/main" id="{40C36B0B-D0AF-8A49-81B7-DA752E1A84E1}"/>
              </a:ext>
            </a:extLst>
          </p:cNvPr>
          <p:cNvPicPr>
            <a:picLocks noChangeAspect="1"/>
          </p:cNvPicPr>
          <p:nvPr/>
        </p:nvPicPr>
        <p:blipFill>
          <a:blip r:embed="rId5"/>
          <a:stretch>
            <a:fillRect/>
          </a:stretch>
        </p:blipFill>
        <p:spPr>
          <a:xfrm>
            <a:off x="484632" y="2559837"/>
            <a:ext cx="3517119" cy="1732180"/>
          </a:xfrm>
          <a:prstGeom prst="rect">
            <a:avLst/>
          </a:prstGeom>
        </p:spPr>
      </p:pic>
    </p:spTree>
    <p:extLst>
      <p:ext uri="{BB962C8B-B14F-4D97-AF65-F5344CB8AC3E}">
        <p14:creationId xmlns:p14="http://schemas.microsoft.com/office/powerpoint/2010/main" val="12916745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DCD67800-37AC-4E14-89B0-F79DCB3FB8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16560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5" name="Picture 4" descr="Graphical user interface, application&#10;&#10;Description automatically generated">
            <a:extLst>
              <a:ext uri="{FF2B5EF4-FFF2-40B4-BE49-F238E27FC236}">
                <a16:creationId xmlns:a16="http://schemas.microsoft.com/office/drawing/2014/main" id="{E0D7B42B-3D9D-DE42-AF18-4F4DAEB24711}"/>
              </a:ext>
            </a:extLst>
          </p:cNvPr>
          <p:cNvPicPr>
            <a:picLocks noChangeAspect="1"/>
          </p:cNvPicPr>
          <p:nvPr/>
        </p:nvPicPr>
        <p:blipFill>
          <a:blip r:embed="rId3"/>
          <a:stretch>
            <a:fillRect/>
          </a:stretch>
        </p:blipFill>
        <p:spPr>
          <a:xfrm>
            <a:off x="4310676" y="2585808"/>
            <a:ext cx="3537345" cy="1680238"/>
          </a:xfrm>
          <a:prstGeom prst="rect">
            <a:avLst/>
          </a:prstGeom>
        </p:spPr>
      </p:pic>
      <p:cxnSp>
        <p:nvCxnSpPr>
          <p:cNvPr id="14" name="Straight Connector 13">
            <a:extLst>
              <a:ext uri="{FF2B5EF4-FFF2-40B4-BE49-F238E27FC236}">
                <a16:creationId xmlns:a16="http://schemas.microsoft.com/office/drawing/2014/main" id="{20F1788F-A5AE-4188-8274-F7F2E3833E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99592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7" name="Picture 6" descr="Graphical user interface, application&#10;&#10;Description automatically generated">
            <a:extLst>
              <a:ext uri="{FF2B5EF4-FFF2-40B4-BE49-F238E27FC236}">
                <a16:creationId xmlns:a16="http://schemas.microsoft.com/office/drawing/2014/main" id="{23526DC1-F678-304B-BFD4-F01CBDBB2A25}"/>
              </a:ext>
            </a:extLst>
          </p:cNvPr>
          <p:cNvPicPr>
            <a:picLocks noChangeAspect="1"/>
          </p:cNvPicPr>
          <p:nvPr/>
        </p:nvPicPr>
        <p:blipFill>
          <a:blip r:embed="rId4"/>
          <a:stretch>
            <a:fillRect/>
          </a:stretch>
        </p:blipFill>
        <p:spPr>
          <a:xfrm>
            <a:off x="8162336" y="2573027"/>
            <a:ext cx="3517120" cy="1705802"/>
          </a:xfrm>
          <a:prstGeom prst="rect">
            <a:avLst/>
          </a:prstGeom>
        </p:spPr>
      </p:pic>
      <p:pic>
        <p:nvPicPr>
          <p:cNvPr id="3" name="Picture 2" descr="Graphical user interface, text, application, chat or text message&#10;&#10;Description automatically generated">
            <a:extLst>
              <a:ext uri="{FF2B5EF4-FFF2-40B4-BE49-F238E27FC236}">
                <a16:creationId xmlns:a16="http://schemas.microsoft.com/office/drawing/2014/main" id="{40C36B0B-D0AF-8A49-81B7-DA752E1A84E1}"/>
              </a:ext>
            </a:extLst>
          </p:cNvPr>
          <p:cNvPicPr>
            <a:picLocks noChangeAspect="1"/>
          </p:cNvPicPr>
          <p:nvPr/>
        </p:nvPicPr>
        <p:blipFill>
          <a:blip r:embed="rId5"/>
          <a:stretch>
            <a:fillRect/>
          </a:stretch>
        </p:blipFill>
        <p:spPr>
          <a:xfrm>
            <a:off x="313001" y="580875"/>
            <a:ext cx="11565998" cy="5696250"/>
          </a:xfrm>
          <a:prstGeom prst="rect">
            <a:avLst/>
          </a:prstGeom>
        </p:spPr>
      </p:pic>
    </p:spTree>
    <p:extLst>
      <p:ext uri="{BB962C8B-B14F-4D97-AF65-F5344CB8AC3E}">
        <p14:creationId xmlns:p14="http://schemas.microsoft.com/office/powerpoint/2010/main" val="39796003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Graphical user interface, text, application, chat or text message&#10;&#10;Description automatically generated">
            <a:extLst>
              <a:ext uri="{FF2B5EF4-FFF2-40B4-BE49-F238E27FC236}">
                <a16:creationId xmlns:a16="http://schemas.microsoft.com/office/drawing/2014/main" id="{40C36B0B-D0AF-8A49-81B7-DA752E1A84E1}"/>
              </a:ext>
            </a:extLst>
          </p:cNvPr>
          <p:cNvPicPr>
            <a:picLocks noChangeAspect="1"/>
          </p:cNvPicPr>
          <p:nvPr/>
        </p:nvPicPr>
        <p:blipFill>
          <a:blip r:embed="rId3"/>
          <a:stretch>
            <a:fillRect/>
          </a:stretch>
        </p:blipFill>
        <p:spPr>
          <a:xfrm>
            <a:off x="484632" y="2559837"/>
            <a:ext cx="3517119" cy="1732180"/>
          </a:xfrm>
          <a:prstGeom prst="rect">
            <a:avLst/>
          </a:prstGeom>
        </p:spPr>
      </p:pic>
      <p:cxnSp>
        <p:nvCxnSpPr>
          <p:cNvPr id="12" name="Straight Connector 11">
            <a:extLst>
              <a:ext uri="{FF2B5EF4-FFF2-40B4-BE49-F238E27FC236}">
                <a16:creationId xmlns:a16="http://schemas.microsoft.com/office/drawing/2014/main" id="{DCD67800-37AC-4E14-89B0-F79DCB3FB8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16560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0F1788F-A5AE-4188-8274-F7F2E3833E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99592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7" name="Picture 6" descr="Graphical user interface, application&#10;&#10;Description automatically generated">
            <a:extLst>
              <a:ext uri="{FF2B5EF4-FFF2-40B4-BE49-F238E27FC236}">
                <a16:creationId xmlns:a16="http://schemas.microsoft.com/office/drawing/2014/main" id="{23526DC1-F678-304B-BFD4-F01CBDBB2A25}"/>
              </a:ext>
            </a:extLst>
          </p:cNvPr>
          <p:cNvPicPr>
            <a:picLocks noChangeAspect="1"/>
          </p:cNvPicPr>
          <p:nvPr/>
        </p:nvPicPr>
        <p:blipFill>
          <a:blip r:embed="rId4"/>
          <a:stretch>
            <a:fillRect/>
          </a:stretch>
        </p:blipFill>
        <p:spPr>
          <a:xfrm>
            <a:off x="8162336" y="2573027"/>
            <a:ext cx="3517120" cy="1705802"/>
          </a:xfrm>
          <a:prstGeom prst="rect">
            <a:avLst/>
          </a:prstGeom>
        </p:spPr>
      </p:pic>
      <p:pic>
        <p:nvPicPr>
          <p:cNvPr id="5" name="Picture 4" descr="Graphical user interface, application&#10;&#10;Description automatically generated">
            <a:extLst>
              <a:ext uri="{FF2B5EF4-FFF2-40B4-BE49-F238E27FC236}">
                <a16:creationId xmlns:a16="http://schemas.microsoft.com/office/drawing/2014/main" id="{E0D7B42B-3D9D-DE42-AF18-4F4DAEB24711}"/>
              </a:ext>
            </a:extLst>
          </p:cNvPr>
          <p:cNvPicPr>
            <a:picLocks noChangeAspect="1"/>
          </p:cNvPicPr>
          <p:nvPr/>
        </p:nvPicPr>
        <p:blipFill>
          <a:blip r:embed="rId5"/>
          <a:stretch>
            <a:fillRect/>
          </a:stretch>
        </p:blipFill>
        <p:spPr>
          <a:xfrm>
            <a:off x="4310676" y="2585808"/>
            <a:ext cx="3537345" cy="1680238"/>
          </a:xfrm>
          <a:prstGeom prst="rect">
            <a:avLst/>
          </a:prstGeom>
        </p:spPr>
      </p:pic>
    </p:spTree>
    <p:extLst>
      <p:ext uri="{BB962C8B-B14F-4D97-AF65-F5344CB8AC3E}">
        <p14:creationId xmlns:p14="http://schemas.microsoft.com/office/powerpoint/2010/main" val="9063872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Graphical user interface, text, application, chat or text message&#10;&#10;Description automatically generated">
            <a:extLst>
              <a:ext uri="{FF2B5EF4-FFF2-40B4-BE49-F238E27FC236}">
                <a16:creationId xmlns:a16="http://schemas.microsoft.com/office/drawing/2014/main" id="{40C36B0B-D0AF-8A49-81B7-DA752E1A84E1}"/>
              </a:ext>
            </a:extLst>
          </p:cNvPr>
          <p:cNvPicPr>
            <a:picLocks noChangeAspect="1"/>
          </p:cNvPicPr>
          <p:nvPr/>
        </p:nvPicPr>
        <p:blipFill>
          <a:blip r:embed="rId3"/>
          <a:stretch>
            <a:fillRect/>
          </a:stretch>
        </p:blipFill>
        <p:spPr>
          <a:xfrm>
            <a:off x="484632" y="2559837"/>
            <a:ext cx="3517119" cy="1732180"/>
          </a:xfrm>
          <a:prstGeom prst="rect">
            <a:avLst/>
          </a:prstGeom>
        </p:spPr>
      </p:pic>
      <p:cxnSp>
        <p:nvCxnSpPr>
          <p:cNvPr id="12" name="Straight Connector 11">
            <a:extLst>
              <a:ext uri="{FF2B5EF4-FFF2-40B4-BE49-F238E27FC236}">
                <a16:creationId xmlns:a16="http://schemas.microsoft.com/office/drawing/2014/main" id="{DCD67800-37AC-4E14-89B0-F79DCB3FB8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16560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0F1788F-A5AE-4188-8274-F7F2E3833E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99592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7" name="Picture 6" descr="Graphical user interface, application&#10;&#10;Description automatically generated">
            <a:extLst>
              <a:ext uri="{FF2B5EF4-FFF2-40B4-BE49-F238E27FC236}">
                <a16:creationId xmlns:a16="http://schemas.microsoft.com/office/drawing/2014/main" id="{23526DC1-F678-304B-BFD4-F01CBDBB2A25}"/>
              </a:ext>
            </a:extLst>
          </p:cNvPr>
          <p:cNvPicPr>
            <a:picLocks noChangeAspect="1"/>
          </p:cNvPicPr>
          <p:nvPr/>
        </p:nvPicPr>
        <p:blipFill>
          <a:blip r:embed="rId4"/>
          <a:stretch>
            <a:fillRect/>
          </a:stretch>
        </p:blipFill>
        <p:spPr>
          <a:xfrm>
            <a:off x="8162336" y="2573027"/>
            <a:ext cx="3517120" cy="1705802"/>
          </a:xfrm>
          <a:prstGeom prst="rect">
            <a:avLst/>
          </a:prstGeom>
        </p:spPr>
      </p:pic>
      <p:pic>
        <p:nvPicPr>
          <p:cNvPr id="5" name="Picture 4" descr="Graphical user interface, application&#10;&#10;Description automatically generated">
            <a:extLst>
              <a:ext uri="{FF2B5EF4-FFF2-40B4-BE49-F238E27FC236}">
                <a16:creationId xmlns:a16="http://schemas.microsoft.com/office/drawing/2014/main" id="{E0D7B42B-3D9D-DE42-AF18-4F4DAEB24711}"/>
              </a:ext>
            </a:extLst>
          </p:cNvPr>
          <p:cNvPicPr>
            <a:picLocks noChangeAspect="1"/>
          </p:cNvPicPr>
          <p:nvPr/>
        </p:nvPicPr>
        <p:blipFill>
          <a:blip r:embed="rId5"/>
          <a:stretch>
            <a:fillRect/>
          </a:stretch>
        </p:blipFill>
        <p:spPr>
          <a:xfrm>
            <a:off x="528494" y="789272"/>
            <a:ext cx="11101708" cy="5273310"/>
          </a:xfrm>
          <a:prstGeom prst="rect">
            <a:avLst/>
          </a:prstGeom>
        </p:spPr>
      </p:pic>
    </p:spTree>
    <p:extLst>
      <p:ext uri="{BB962C8B-B14F-4D97-AF65-F5344CB8AC3E}">
        <p14:creationId xmlns:p14="http://schemas.microsoft.com/office/powerpoint/2010/main" val="17333252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Graphical user interface, text, application, chat or text message&#10;&#10;Description automatically generated">
            <a:extLst>
              <a:ext uri="{FF2B5EF4-FFF2-40B4-BE49-F238E27FC236}">
                <a16:creationId xmlns:a16="http://schemas.microsoft.com/office/drawing/2014/main" id="{40C36B0B-D0AF-8A49-81B7-DA752E1A84E1}"/>
              </a:ext>
            </a:extLst>
          </p:cNvPr>
          <p:cNvPicPr>
            <a:picLocks noChangeAspect="1"/>
          </p:cNvPicPr>
          <p:nvPr/>
        </p:nvPicPr>
        <p:blipFill>
          <a:blip r:embed="rId3"/>
          <a:stretch>
            <a:fillRect/>
          </a:stretch>
        </p:blipFill>
        <p:spPr>
          <a:xfrm>
            <a:off x="484632" y="2559837"/>
            <a:ext cx="3517119" cy="1732180"/>
          </a:xfrm>
          <a:prstGeom prst="rect">
            <a:avLst/>
          </a:prstGeom>
        </p:spPr>
      </p:pic>
      <p:cxnSp>
        <p:nvCxnSpPr>
          <p:cNvPr id="12" name="Straight Connector 11">
            <a:extLst>
              <a:ext uri="{FF2B5EF4-FFF2-40B4-BE49-F238E27FC236}">
                <a16:creationId xmlns:a16="http://schemas.microsoft.com/office/drawing/2014/main" id="{DCD67800-37AC-4E14-89B0-F79DCB3FB8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16560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5" name="Picture 4" descr="Graphical user interface, application&#10;&#10;Description automatically generated">
            <a:extLst>
              <a:ext uri="{FF2B5EF4-FFF2-40B4-BE49-F238E27FC236}">
                <a16:creationId xmlns:a16="http://schemas.microsoft.com/office/drawing/2014/main" id="{E0D7B42B-3D9D-DE42-AF18-4F4DAEB24711}"/>
              </a:ext>
            </a:extLst>
          </p:cNvPr>
          <p:cNvPicPr>
            <a:picLocks noChangeAspect="1"/>
          </p:cNvPicPr>
          <p:nvPr/>
        </p:nvPicPr>
        <p:blipFill>
          <a:blip r:embed="rId4"/>
          <a:stretch>
            <a:fillRect/>
          </a:stretch>
        </p:blipFill>
        <p:spPr>
          <a:xfrm>
            <a:off x="4310676" y="2585808"/>
            <a:ext cx="3537345" cy="1680238"/>
          </a:xfrm>
          <a:prstGeom prst="rect">
            <a:avLst/>
          </a:prstGeom>
        </p:spPr>
      </p:pic>
      <p:cxnSp>
        <p:nvCxnSpPr>
          <p:cNvPr id="14" name="Straight Connector 13">
            <a:extLst>
              <a:ext uri="{FF2B5EF4-FFF2-40B4-BE49-F238E27FC236}">
                <a16:creationId xmlns:a16="http://schemas.microsoft.com/office/drawing/2014/main" id="{20F1788F-A5AE-4188-8274-F7F2E3833E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99592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7" name="Picture 6" descr="Graphical user interface, application&#10;&#10;Description automatically generated">
            <a:extLst>
              <a:ext uri="{FF2B5EF4-FFF2-40B4-BE49-F238E27FC236}">
                <a16:creationId xmlns:a16="http://schemas.microsoft.com/office/drawing/2014/main" id="{23526DC1-F678-304B-BFD4-F01CBDBB2A25}"/>
              </a:ext>
            </a:extLst>
          </p:cNvPr>
          <p:cNvPicPr>
            <a:picLocks noChangeAspect="1"/>
          </p:cNvPicPr>
          <p:nvPr/>
        </p:nvPicPr>
        <p:blipFill>
          <a:blip r:embed="rId5"/>
          <a:stretch>
            <a:fillRect/>
          </a:stretch>
        </p:blipFill>
        <p:spPr>
          <a:xfrm>
            <a:off x="8162336" y="2573027"/>
            <a:ext cx="3517120" cy="1705802"/>
          </a:xfrm>
          <a:prstGeom prst="rect">
            <a:avLst/>
          </a:prstGeom>
        </p:spPr>
      </p:pic>
    </p:spTree>
    <p:extLst>
      <p:ext uri="{BB962C8B-B14F-4D97-AF65-F5344CB8AC3E}">
        <p14:creationId xmlns:p14="http://schemas.microsoft.com/office/powerpoint/2010/main" val="13011702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Graphical user interface, text, application, chat or text message&#10;&#10;Description automatically generated">
            <a:extLst>
              <a:ext uri="{FF2B5EF4-FFF2-40B4-BE49-F238E27FC236}">
                <a16:creationId xmlns:a16="http://schemas.microsoft.com/office/drawing/2014/main" id="{40C36B0B-D0AF-8A49-81B7-DA752E1A84E1}"/>
              </a:ext>
            </a:extLst>
          </p:cNvPr>
          <p:cNvPicPr>
            <a:picLocks noChangeAspect="1"/>
          </p:cNvPicPr>
          <p:nvPr/>
        </p:nvPicPr>
        <p:blipFill>
          <a:blip r:embed="rId3"/>
          <a:stretch>
            <a:fillRect/>
          </a:stretch>
        </p:blipFill>
        <p:spPr>
          <a:xfrm>
            <a:off x="484632" y="2559837"/>
            <a:ext cx="3517119" cy="1732180"/>
          </a:xfrm>
          <a:prstGeom prst="rect">
            <a:avLst/>
          </a:prstGeom>
        </p:spPr>
      </p:pic>
      <p:cxnSp>
        <p:nvCxnSpPr>
          <p:cNvPr id="12" name="Straight Connector 11">
            <a:extLst>
              <a:ext uri="{FF2B5EF4-FFF2-40B4-BE49-F238E27FC236}">
                <a16:creationId xmlns:a16="http://schemas.microsoft.com/office/drawing/2014/main" id="{DCD67800-37AC-4E14-89B0-F79DCB3FB8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16560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5" name="Picture 4" descr="Graphical user interface, application&#10;&#10;Description automatically generated">
            <a:extLst>
              <a:ext uri="{FF2B5EF4-FFF2-40B4-BE49-F238E27FC236}">
                <a16:creationId xmlns:a16="http://schemas.microsoft.com/office/drawing/2014/main" id="{E0D7B42B-3D9D-DE42-AF18-4F4DAEB24711}"/>
              </a:ext>
            </a:extLst>
          </p:cNvPr>
          <p:cNvPicPr>
            <a:picLocks noChangeAspect="1"/>
          </p:cNvPicPr>
          <p:nvPr/>
        </p:nvPicPr>
        <p:blipFill>
          <a:blip r:embed="rId4"/>
          <a:stretch>
            <a:fillRect/>
          </a:stretch>
        </p:blipFill>
        <p:spPr>
          <a:xfrm>
            <a:off x="4310676" y="2585808"/>
            <a:ext cx="3537345" cy="1680238"/>
          </a:xfrm>
          <a:prstGeom prst="rect">
            <a:avLst/>
          </a:prstGeom>
        </p:spPr>
      </p:pic>
      <p:cxnSp>
        <p:nvCxnSpPr>
          <p:cNvPr id="14" name="Straight Connector 13">
            <a:extLst>
              <a:ext uri="{FF2B5EF4-FFF2-40B4-BE49-F238E27FC236}">
                <a16:creationId xmlns:a16="http://schemas.microsoft.com/office/drawing/2014/main" id="{20F1788F-A5AE-4188-8274-F7F2E3833E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99592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7" name="Picture 6" descr="Graphical user interface, application&#10;&#10;Description automatically generated">
            <a:extLst>
              <a:ext uri="{FF2B5EF4-FFF2-40B4-BE49-F238E27FC236}">
                <a16:creationId xmlns:a16="http://schemas.microsoft.com/office/drawing/2014/main" id="{23526DC1-F678-304B-BFD4-F01CBDBB2A25}"/>
              </a:ext>
            </a:extLst>
          </p:cNvPr>
          <p:cNvPicPr>
            <a:picLocks noChangeAspect="1"/>
          </p:cNvPicPr>
          <p:nvPr/>
        </p:nvPicPr>
        <p:blipFill>
          <a:blip r:embed="rId5"/>
          <a:stretch>
            <a:fillRect/>
          </a:stretch>
        </p:blipFill>
        <p:spPr>
          <a:xfrm>
            <a:off x="333648" y="639265"/>
            <a:ext cx="11491399" cy="5573324"/>
          </a:xfrm>
          <a:prstGeom prst="rect">
            <a:avLst/>
          </a:prstGeom>
        </p:spPr>
      </p:pic>
    </p:spTree>
    <p:extLst>
      <p:ext uri="{BB962C8B-B14F-4D97-AF65-F5344CB8AC3E}">
        <p14:creationId xmlns:p14="http://schemas.microsoft.com/office/powerpoint/2010/main" val="33813606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C78DB4F-50F4-164E-909C-83ED2F4B5602}"/>
              </a:ext>
            </a:extLst>
          </p:cNvPr>
          <p:cNvSpPr/>
          <p:nvPr/>
        </p:nvSpPr>
        <p:spPr>
          <a:xfrm>
            <a:off x="676759" y="1859339"/>
            <a:ext cx="10838482" cy="3139321"/>
          </a:xfrm>
          <a:prstGeom prst="rect">
            <a:avLst/>
          </a:prstGeom>
        </p:spPr>
        <p:txBody>
          <a:bodyPr wrap="square">
            <a:spAutoFit/>
          </a:bodyPr>
          <a:lstStyle/>
          <a:p>
            <a:pPr algn="ctr"/>
            <a:r>
              <a:rPr lang="en-US" sz="6600" b="1" dirty="0">
                <a:latin typeface="Montserrat"/>
              </a:rPr>
              <a:t>Scoot on Over: ACT Acquires Adaptive Learning Platform ScootPad (EdSurge, 2020).</a:t>
            </a:r>
            <a:endParaRPr lang="en-US" sz="6600" b="1" i="0" u="none" strike="noStrike" dirty="0">
              <a:effectLst/>
              <a:latin typeface="Montserrat"/>
            </a:endParaRPr>
          </a:p>
        </p:txBody>
      </p:sp>
    </p:spTree>
    <p:extLst>
      <p:ext uri="{BB962C8B-B14F-4D97-AF65-F5344CB8AC3E}">
        <p14:creationId xmlns:p14="http://schemas.microsoft.com/office/powerpoint/2010/main" val="14695535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Pearson Acquires Interactive Learning Technology from Smart Sparrow">
            <a:extLst>
              <a:ext uri="{FF2B5EF4-FFF2-40B4-BE49-F238E27FC236}">
                <a16:creationId xmlns:a16="http://schemas.microsoft.com/office/drawing/2014/main" id="{4181AEC0-9DED-E548-9AF7-DED25A4E34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1" y="1744133"/>
            <a:ext cx="6269679" cy="2853267"/>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Uniseed's Investee Smart Sparrow's Interactive Learning Technology acquired  by Pearson | Uniseed">
            <a:extLst>
              <a:ext uri="{FF2B5EF4-FFF2-40B4-BE49-F238E27FC236}">
                <a16:creationId xmlns:a16="http://schemas.microsoft.com/office/drawing/2014/main" id="{C2191392-C57E-B74A-BC04-16EA8D32420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4030" b="15306"/>
          <a:stretch/>
        </p:blipFill>
        <p:spPr bwMode="auto">
          <a:xfrm>
            <a:off x="6333181" y="1744133"/>
            <a:ext cx="5722890" cy="2865816"/>
          </a:xfrm>
          <a:prstGeom prst="rect">
            <a:avLst/>
          </a:prstGeom>
          <a:noFill/>
          <a:extLst>
            <a:ext uri="{909E8E84-426E-40DD-AFC4-6F175D3DCCD1}">
              <a14:hiddenFill xmlns:a14="http://schemas.microsoft.com/office/drawing/2010/main">
                <a:solidFill>
                  <a:srgbClr val="FFFFFF"/>
                </a:solidFill>
              </a14:hiddenFill>
            </a:ext>
          </a:extLst>
        </p:spPr>
      </p:pic>
      <p:sp>
        <p:nvSpPr>
          <p:cNvPr id="4" name="Cross 3">
            <a:extLst>
              <a:ext uri="{FF2B5EF4-FFF2-40B4-BE49-F238E27FC236}">
                <a16:creationId xmlns:a16="http://schemas.microsoft.com/office/drawing/2014/main" id="{CA55FA14-82C4-4B4D-9AE6-7BD512ACE588}"/>
              </a:ext>
            </a:extLst>
          </p:cNvPr>
          <p:cNvSpPr/>
          <p:nvPr/>
        </p:nvSpPr>
        <p:spPr>
          <a:xfrm>
            <a:off x="5994513" y="2660649"/>
            <a:ext cx="1020233" cy="1020233"/>
          </a:xfrm>
          <a:prstGeom prst="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688289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pic>
        <p:nvPicPr>
          <p:cNvPr id="4" name="Picture 3" descr="A picture containing person, person, sitting, table&#10;&#10;Description automatically generated">
            <a:extLst>
              <a:ext uri="{FF2B5EF4-FFF2-40B4-BE49-F238E27FC236}">
                <a16:creationId xmlns:a16="http://schemas.microsoft.com/office/drawing/2014/main" id="{470378B6-1A5A-DD4B-B5B2-7D07A98BAB48}"/>
              </a:ext>
            </a:extLst>
          </p:cNvPr>
          <p:cNvPicPr>
            <a:picLocks noChangeAspect="1"/>
          </p:cNvPicPr>
          <p:nvPr/>
        </p:nvPicPr>
        <p:blipFill rotWithShape="1">
          <a:blip r:embed="rId4"/>
          <a:srcRect b="4661"/>
          <a:stretch/>
        </p:blipFill>
        <p:spPr>
          <a:xfrm>
            <a:off x="20" y="10"/>
            <a:ext cx="12191980" cy="6857990"/>
          </a:xfrm>
          <a:prstGeom prst="rect">
            <a:avLst/>
          </a:prstGeom>
        </p:spPr>
      </p:pic>
    </p:spTree>
    <p:extLst>
      <p:ext uri="{BB962C8B-B14F-4D97-AF65-F5344CB8AC3E}">
        <p14:creationId xmlns:p14="http://schemas.microsoft.com/office/powerpoint/2010/main" val="18982745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5000">
        <p15:prstTrans prst="origami"/>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4" name="Rectangle 7">
            <a:extLst>
              <a:ext uri="{FF2B5EF4-FFF2-40B4-BE49-F238E27FC236}">
                <a16:creationId xmlns:a16="http://schemas.microsoft.com/office/drawing/2014/main" id="{8B2A8B43-E288-418B-8561-C979F7B9CC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p>
        </p:txBody>
      </p:sp>
      <p:pic>
        <p:nvPicPr>
          <p:cNvPr id="15" name="Picture 9">
            <a:extLst>
              <a:ext uri="{FF2B5EF4-FFF2-40B4-BE49-F238E27FC236}">
                <a16:creationId xmlns:a16="http://schemas.microsoft.com/office/drawing/2014/main" id="{82584CD3-40DA-4BB8-B4B7-D8D04BB31B4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340568"/>
            <a:ext cx="12188825" cy="6856214"/>
          </a:xfrm>
          <a:prstGeom prst="rect">
            <a:avLst/>
          </a:prstGeom>
        </p:spPr>
      </p:pic>
      <p:sp useBgFill="1">
        <p:nvSpPr>
          <p:cNvPr id="16" name="Freeform: Shape 11">
            <a:extLst>
              <a:ext uri="{FF2B5EF4-FFF2-40B4-BE49-F238E27FC236}">
                <a16:creationId xmlns:a16="http://schemas.microsoft.com/office/drawing/2014/main" id="{F40D237A-4D9F-42DC-BAEB-E07EDD74BE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0541643" cy="6858000"/>
          </a:xfrm>
          <a:custGeom>
            <a:avLst/>
            <a:gdLst>
              <a:gd name="connsiteX0" fmla="*/ 10541643 w 10541643"/>
              <a:gd name="connsiteY0" fmla="*/ 0 h 6858000"/>
              <a:gd name="connsiteX1" fmla="*/ 8414569 w 10541643"/>
              <a:gd name="connsiteY1" fmla="*/ 0 h 6858000"/>
              <a:gd name="connsiteX2" fmla="*/ 7787557 w 10541643"/>
              <a:gd name="connsiteY2" fmla="*/ 0 h 6858000"/>
              <a:gd name="connsiteX3" fmla="*/ 5640889 w 10541643"/>
              <a:gd name="connsiteY3" fmla="*/ 0 h 6858000"/>
              <a:gd name="connsiteX4" fmla="*/ 1682914 w 10541643"/>
              <a:gd name="connsiteY4" fmla="*/ 0 h 6858000"/>
              <a:gd name="connsiteX5" fmla="*/ 0 w 10541643"/>
              <a:gd name="connsiteY5" fmla="*/ 6858000 h 6858000"/>
              <a:gd name="connsiteX6" fmla="*/ 5640889 w 10541643"/>
              <a:gd name="connsiteY6" fmla="*/ 6858000 h 6858000"/>
              <a:gd name="connsiteX7" fmla="*/ 6731655 w 10541643"/>
              <a:gd name="connsiteY7" fmla="*/ 6858000 h 6858000"/>
              <a:gd name="connsiteX8" fmla="*/ 7787557 w 10541643"/>
              <a:gd name="connsiteY8" fmla="*/ 6858000 h 6858000"/>
              <a:gd name="connsiteX9" fmla="*/ 8414569 w 10541643"/>
              <a:gd name="connsiteY9" fmla="*/ 6858000 h 6858000"/>
              <a:gd name="connsiteX10" fmla="*/ 10541643 w 10541643"/>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541643" h="6858000">
                <a:moveTo>
                  <a:pt x="10541643" y="0"/>
                </a:moveTo>
                <a:lnTo>
                  <a:pt x="8414569" y="0"/>
                </a:lnTo>
                <a:lnTo>
                  <a:pt x="7787557" y="0"/>
                </a:lnTo>
                <a:lnTo>
                  <a:pt x="5640889" y="0"/>
                </a:lnTo>
                <a:lnTo>
                  <a:pt x="1682914" y="0"/>
                </a:lnTo>
                <a:lnTo>
                  <a:pt x="0" y="6858000"/>
                </a:lnTo>
                <a:lnTo>
                  <a:pt x="5640889" y="6858000"/>
                </a:lnTo>
                <a:lnTo>
                  <a:pt x="6731655" y="6858000"/>
                </a:lnTo>
                <a:lnTo>
                  <a:pt x="7787557" y="6858000"/>
                </a:lnTo>
                <a:lnTo>
                  <a:pt x="8414569" y="6858000"/>
                </a:lnTo>
                <a:lnTo>
                  <a:pt x="10541643"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2800F54-F626-1A45-9DE0-EB028B1BC906}"/>
              </a:ext>
            </a:extLst>
          </p:cNvPr>
          <p:cNvSpPr>
            <a:spLocks noGrp="1"/>
          </p:cNvSpPr>
          <p:nvPr>
            <p:ph type="title"/>
          </p:nvPr>
        </p:nvSpPr>
        <p:spPr>
          <a:xfrm>
            <a:off x="580801" y="107323"/>
            <a:ext cx="7739741" cy="699755"/>
          </a:xfrm>
        </p:spPr>
        <p:txBody>
          <a:bodyPr anchor="b">
            <a:normAutofit/>
          </a:bodyPr>
          <a:lstStyle/>
          <a:p>
            <a:r>
              <a:rPr lang="en-US" sz="3200" dirty="0"/>
              <a:t>References</a:t>
            </a:r>
          </a:p>
        </p:txBody>
      </p:sp>
      <p:sp>
        <p:nvSpPr>
          <p:cNvPr id="3" name="Content Placeholder 2">
            <a:extLst>
              <a:ext uri="{FF2B5EF4-FFF2-40B4-BE49-F238E27FC236}">
                <a16:creationId xmlns:a16="http://schemas.microsoft.com/office/drawing/2014/main" id="{14B0AEEB-74B1-5443-86DE-9BF2FEE04858}"/>
              </a:ext>
            </a:extLst>
          </p:cNvPr>
          <p:cNvSpPr>
            <a:spLocks noGrp="1"/>
          </p:cNvSpPr>
          <p:nvPr>
            <p:ph idx="1"/>
          </p:nvPr>
        </p:nvSpPr>
        <p:spPr>
          <a:xfrm>
            <a:off x="233464" y="807078"/>
            <a:ext cx="9085633" cy="6050923"/>
          </a:xfrm>
        </p:spPr>
        <p:txBody>
          <a:bodyPr>
            <a:normAutofit fontScale="92500" lnSpcReduction="10000"/>
          </a:bodyPr>
          <a:lstStyle/>
          <a:p>
            <a:pPr>
              <a:lnSpc>
                <a:spcPct val="90000"/>
              </a:lnSpc>
            </a:pPr>
            <a:r>
              <a:rPr lang="en-US" sz="1200" dirty="0" err="1">
                <a:solidFill>
                  <a:schemeClr val="tx1">
                    <a:lumMod val="85000"/>
                    <a:lumOff val="15000"/>
                  </a:schemeClr>
                </a:solidFill>
              </a:rPr>
              <a:t>DreamBox</a:t>
            </a:r>
            <a:r>
              <a:rPr lang="en-US" sz="1200" dirty="0">
                <a:solidFill>
                  <a:schemeClr val="tx1">
                    <a:lumMod val="85000"/>
                    <a:lumOff val="15000"/>
                  </a:schemeClr>
                </a:solidFill>
              </a:rPr>
              <a:t>. (2013). </a:t>
            </a:r>
            <a:r>
              <a:rPr lang="en-US" sz="1200" i="1" dirty="0">
                <a:solidFill>
                  <a:schemeClr val="tx1">
                    <a:lumMod val="85000"/>
                    <a:lumOff val="15000"/>
                  </a:schemeClr>
                </a:solidFill>
              </a:rPr>
              <a:t>Six key benefits of adaptive </a:t>
            </a:r>
            <a:r>
              <a:rPr lang="en-US" sz="1200" i="1" dirty="0" err="1">
                <a:solidFill>
                  <a:schemeClr val="tx1">
                    <a:lumMod val="85000"/>
                    <a:lumOff val="15000"/>
                  </a:schemeClr>
                </a:solidFill>
              </a:rPr>
              <a:t>learning.</a:t>
            </a:r>
            <a:r>
              <a:rPr lang="en-US" sz="1200" dirty="0" err="1">
                <a:solidFill>
                  <a:schemeClr val="tx1">
                    <a:lumMod val="85000"/>
                    <a:lumOff val="15000"/>
                  </a:schemeClr>
                </a:solidFill>
              </a:rPr>
              <a:t>DreamBox</a:t>
            </a:r>
            <a:r>
              <a:rPr lang="en-US" sz="1200" dirty="0">
                <a:solidFill>
                  <a:schemeClr val="tx1">
                    <a:lumMod val="85000"/>
                    <a:lumOff val="15000"/>
                  </a:schemeClr>
                </a:solidFill>
              </a:rPr>
              <a:t> Learning. https://</a:t>
            </a:r>
            <a:r>
              <a:rPr lang="en-US" sz="1200" dirty="0" err="1">
                <a:solidFill>
                  <a:schemeClr val="tx1">
                    <a:lumMod val="85000"/>
                    <a:lumOff val="15000"/>
                  </a:schemeClr>
                </a:solidFill>
              </a:rPr>
              <a:t>www.dreambox.com</a:t>
            </a:r>
            <a:r>
              <a:rPr lang="en-US" sz="1200" dirty="0">
                <a:solidFill>
                  <a:schemeClr val="tx1">
                    <a:lumMod val="85000"/>
                    <a:lumOff val="15000"/>
                  </a:schemeClr>
                </a:solidFill>
              </a:rPr>
              <a:t>/blog/six-benefits-of-adaptive-learning</a:t>
            </a:r>
          </a:p>
          <a:p>
            <a:pPr>
              <a:lnSpc>
                <a:spcPct val="90000"/>
              </a:lnSpc>
            </a:pPr>
            <a:r>
              <a:rPr lang="en-US" sz="1200" dirty="0" err="1">
                <a:solidFill>
                  <a:schemeClr val="tx1">
                    <a:lumMod val="85000"/>
                    <a:lumOff val="15000"/>
                  </a:schemeClr>
                </a:solidFill>
              </a:rPr>
              <a:t>EdSurge</a:t>
            </a:r>
            <a:r>
              <a:rPr lang="en-US" sz="1200" dirty="0">
                <a:solidFill>
                  <a:schemeClr val="tx1">
                    <a:lumMod val="85000"/>
                    <a:lumOff val="15000"/>
                  </a:schemeClr>
                </a:solidFill>
              </a:rPr>
              <a:t>. (2020, May 18). </a:t>
            </a:r>
            <a:r>
              <a:rPr lang="en-US" sz="1200" i="1" dirty="0">
                <a:solidFill>
                  <a:schemeClr val="tx1">
                    <a:lumMod val="85000"/>
                    <a:lumOff val="15000"/>
                  </a:schemeClr>
                </a:solidFill>
              </a:rPr>
              <a:t>Scoot on Over: Act Acquires Adaptive Learning Platform </a:t>
            </a:r>
            <a:r>
              <a:rPr lang="en-US" sz="1200" i="1" dirty="0" err="1">
                <a:solidFill>
                  <a:schemeClr val="tx1">
                    <a:lumMod val="85000"/>
                    <a:lumOff val="15000"/>
                  </a:schemeClr>
                </a:solidFill>
              </a:rPr>
              <a:t>Scootpad</a:t>
            </a:r>
            <a:r>
              <a:rPr lang="en-US" sz="1200" dirty="0">
                <a:solidFill>
                  <a:schemeClr val="tx1">
                    <a:lumMod val="85000"/>
                    <a:lumOff val="15000"/>
                  </a:schemeClr>
                </a:solidFill>
              </a:rPr>
              <a:t>. </a:t>
            </a:r>
            <a:r>
              <a:rPr lang="en-US" sz="1200" dirty="0">
                <a:solidFill>
                  <a:schemeClr val="tx1">
                    <a:lumMod val="85000"/>
                    <a:lumOff val="15000"/>
                  </a:schemeClr>
                </a:solidFill>
                <a:hlinkClick r:id="rId4"/>
              </a:rPr>
              <a:t>https://www.edsurge.com/news/2020-05-18-scoot-on-over-act-acquires-adaptive-learning-platform-scootpad</a:t>
            </a:r>
            <a:endParaRPr lang="en-US" sz="1200" dirty="0">
              <a:solidFill>
                <a:schemeClr val="tx1">
                  <a:lumMod val="85000"/>
                  <a:lumOff val="15000"/>
                </a:schemeClr>
              </a:solidFill>
            </a:endParaRPr>
          </a:p>
          <a:p>
            <a:pPr>
              <a:lnSpc>
                <a:spcPct val="90000"/>
              </a:lnSpc>
            </a:pPr>
            <a:r>
              <a:rPr lang="en-US" sz="1200" dirty="0">
                <a:solidFill>
                  <a:schemeClr val="tx1">
                    <a:lumMod val="85000"/>
                    <a:lumOff val="15000"/>
                  </a:schemeClr>
                </a:solidFill>
              </a:rPr>
              <a:t>EDUCAUSE. (2020). </a:t>
            </a:r>
            <a:r>
              <a:rPr lang="en-US" sz="1200" i="1" dirty="0">
                <a:solidFill>
                  <a:schemeClr val="tx1">
                    <a:lumMod val="85000"/>
                    <a:lumOff val="15000"/>
                  </a:schemeClr>
                </a:solidFill>
              </a:rPr>
              <a:t>2020 EDUCAUSE Horizon Report, Teaching and Learning Edition</a:t>
            </a:r>
            <a:r>
              <a:rPr lang="en-US" sz="1200" dirty="0">
                <a:solidFill>
                  <a:schemeClr val="tx1">
                    <a:lumMod val="85000"/>
                    <a:lumOff val="15000"/>
                  </a:schemeClr>
                </a:solidFill>
              </a:rPr>
              <a:t>.</a:t>
            </a:r>
            <a:r>
              <a:rPr lang="en-US" sz="1200" dirty="0">
                <a:solidFill>
                  <a:schemeClr val="tx1">
                    <a:lumMod val="85000"/>
                    <a:lumOff val="15000"/>
                  </a:schemeClr>
                </a:solidFill>
                <a:hlinkClick r:id="rId5"/>
              </a:rPr>
              <a:t> </a:t>
            </a:r>
            <a:br>
              <a:rPr lang="en-US" sz="1200" dirty="0">
                <a:solidFill>
                  <a:schemeClr val="tx1">
                    <a:lumMod val="85000"/>
                    <a:lumOff val="15000"/>
                  </a:schemeClr>
                </a:solidFill>
                <a:hlinkClick r:id="rId5"/>
              </a:rPr>
            </a:br>
            <a:r>
              <a:rPr lang="en-US" sz="1200" u="sng" dirty="0">
                <a:solidFill>
                  <a:schemeClr val="tx1">
                    <a:lumMod val="85000"/>
                    <a:lumOff val="15000"/>
                  </a:schemeClr>
                </a:solidFill>
                <a:hlinkClick r:id="rId5"/>
              </a:rPr>
              <a:t>https://library.educause.edu/-/media/files/library/2020/3/2020_horizon_report_pdf.pdf</a:t>
            </a:r>
            <a:endParaRPr lang="en-US" sz="1200" dirty="0">
              <a:solidFill>
                <a:schemeClr val="tx1">
                  <a:lumMod val="85000"/>
                  <a:lumOff val="15000"/>
                </a:schemeClr>
              </a:solidFill>
            </a:endParaRPr>
          </a:p>
          <a:p>
            <a:pPr>
              <a:lnSpc>
                <a:spcPct val="90000"/>
              </a:lnSpc>
            </a:pPr>
            <a:r>
              <a:rPr lang="en-US" sz="1200" dirty="0">
                <a:solidFill>
                  <a:schemeClr val="tx1">
                    <a:lumMod val="85000"/>
                    <a:lumOff val="15000"/>
                  </a:schemeClr>
                </a:solidFill>
              </a:rPr>
              <a:t>Freda, B. (2016). Clearing the hurdles to adaptive learning: Overcoming six challenges encountered in adopting adaptive learning.</a:t>
            </a:r>
          </a:p>
          <a:p>
            <a:pPr>
              <a:lnSpc>
                <a:spcPct val="90000"/>
              </a:lnSpc>
            </a:pPr>
            <a:r>
              <a:rPr lang="en-US" sz="1200" dirty="0">
                <a:solidFill>
                  <a:schemeClr val="tx1">
                    <a:lumMod val="85000"/>
                    <a:lumOff val="15000"/>
                  </a:schemeClr>
                </a:solidFill>
              </a:rPr>
              <a:t>Horn, M. B. (2016, May 10). </a:t>
            </a:r>
            <a:r>
              <a:rPr lang="en-US" sz="1200" i="1" dirty="0">
                <a:solidFill>
                  <a:schemeClr val="tx1">
                    <a:lumMod val="85000"/>
                    <a:lumOff val="15000"/>
                  </a:schemeClr>
                </a:solidFill>
              </a:rPr>
              <a:t>Empowering Educators Means Decoding Adaptive Learning</a:t>
            </a:r>
            <a:r>
              <a:rPr lang="en-US" sz="1200" dirty="0">
                <a:solidFill>
                  <a:schemeClr val="tx1">
                    <a:lumMod val="85000"/>
                    <a:lumOff val="15000"/>
                  </a:schemeClr>
                </a:solidFill>
              </a:rPr>
              <a:t>. </a:t>
            </a:r>
            <a:r>
              <a:rPr lang="en-US" sz="1200" dirty="0" err="1">
                <a:solidFill>
                  <a:schemeClr val="tx1">
                    <a:lumMod val="85000"/>
                    <a:lumOff val="15000"/>
                  </a:schemeClr>
                </a:solidFill>
              </a:rPr>
              <a:t>EdSurge</a:t>
            </a:r>
            <a:r>
              <a:rPr lang="en-US" sz="1200" dirty="0">
                <a:solidFill>
                  <a:schemeClr val="tx1">
                    <a:lumMod val="85000"/>
                    <a:lumOff val="15000"/>
                  </a:schemeClr>
                </a:solidFill>
              </a:rPr>
              <a:t>. </a:t>
            </a:r>
            <a:r>
              <a:rPr lang="en-US" sz="1200" dirty="0">
                <a:solidFill>
                  <a:schemeClr val="tx1">
                    <a:lumMod val="85000"/>
                    <a:lumOff val="15000"/>
                  </a:schemeClr>
                </a:solidFill>
                <a:hlinkClick r:id="rId6"/>
              </a:rPr>
              <a:t>https://www.edsurge.com/news/2016-05-10-empowering-educators-means-decoding-adaptive-learning</a:t>
            </a:r>
            <a:endParaRPr lang="en-US" sz="1200" dirty="0">
              <a:solidFill>
                <a:schemeClr val="tx1">
                  <a:lumMod val="85000"/>
                  <a:lumOff val="15000"/>
                </a:schemeClr>
              </a:solidFill>
            </a:endParaRPr>
          </a:p>
          <a:p>
            <a:pPr>
              <a:lnSpc>
                <a:spcPct val="90000"/>
              </a:lnSpc>
            </a:pPr>
            <a:r>
              <a:rPr lang="en-US" sz="1200" dirty="0">
                <a:solidFill>
                  <a:schemeClr val="tx1">
                    <a:lumMod val="85000"/>
                    <a:lumOff val="15000"/>
                  </a:schemeClr>
                </a:solidFill>
              </a:rPr>
              <a:t>Johnson, C., &amp; Sloan, A. (2020, April 6). </a:t>
            </a:r>
            <a:r>
              <a:rPr lang="en-US" sz="1200" i="1" dirty="0">
                <a:solidFill>
                  <a:schemeClr val="tx1">
                    <a:lumMod val="85000"/>
                    <a:lumOff val="15000"/>
                  </a:schemeClr>
                </a:solidFill>
              </a:rPr>
              <a:t>Adaptive Learning: Implementation, Scaling, and Lessons Learned</a:t>
            </a:r>
            <a:r>
              <a:rPr lang="en-US" sz="1200" dirty="0">
                <a:solidFill>
                  <a:schemeClr val="tx1">
                    <a:lumMod val="85000"/>
                    <a:lumOff val="15000"/>
                  </a:schemeClr>
                </a:solidFill>
              </a:rPr>
              <a:t>. EDUCAUSE Review. </a:t>
            </a:r>
            <a:r>
              <a:rPr lang="en-US" sz="1200" dirty="0">
                <a:solidFill>
                  <a:schemeClr val="tx1">
                    <a:lumMod val="85000"/>
                    <a:lumOff val="15000"/>
                  </a:schemeClr>
                </a:solidFill>
                <a:hlinkClick r:id="rId7"/>
              </a:rPr>
              <a:t>https://er.educause.edu/articles/2020/4/adaptive-learning-implementation-scaling-and-lessons-learned</a:t>
            </a:r>
            <a:endParaRPr lang="en-US" sz="1200" dirty="0">
              <a:solidFill>
                <a:schemeClr val="tx1">
                  <a:lumMod val="85000"/>
                  <a:lumOff val="15000"/>
                </a:schemeClr>
              </a:solidFill>
            </a:endParaRPr>
          </a:p>
          <a:p>
            <a:pPr>
              <a:lnSpc>
                <a:spcPct val="90000"/>
              </a:lnSpc>
            </a:pPr>
            <a:r>
              <a:rPr lang="en-US" sz="1200" dirty="0">
                <a:solidFill>
                  <a:schemeClr val="tx1">
                    <a:lumMod val="85000"/>
                    <a:lumOff val="15000"/>
                  </a:schemeClr>
                </a:solidFill>
              </a:rPr>
              <a:t>Kumar, S. (2018). 6 benefits you should know about adaptive learning in corporate training. eLearning Industry. </a:t>
            </a:r>
            <a:r>
              <a:rPr lang="en-US" sz="1200" u="sng" dirty="0">
                <a:solidFill>
                  <a:schemeClr val="tx1">
                    <a:lumMod val="85000"/>
                    <a:lumOff val="15000"/>
                  </a:schemeClr>
                </a:solidFill>
                <a:hlinkClick r:id="rId8"/>
              </a:rPr>
              <a:t>https://elearningindustry.com/adaptive-learning-in-corporate-</a:t>
            </a:r>
            <a:r>
              <a:rPr lang="en-US" sz="1200" dirty="0">
                <a:solidFill>
                  <a:schemeClr val="tx1">
                    <a:lumMod val="85000"/>
                    <a:lumOff val="15000"/>
                  </a:schemeClr>
                </a:solidFill>
              </a:rPr>
              <a:t> training-benefits-know</a:t>
            </a:r>
          </a:p>
          <a:p>
            <a:pPr>
              <a:lnSpc>
                <a:spcPct val="90000"/>
              </a:lnSpc>
            </a:pPr>
            <a:r>
              <a:rPr lang="en-US" sz="1200" dirty="0" err="1">
                <a:solidFill>
                  <a:schemeClr val="tx1">
                    <a:lumMod val="85000"/>
                    <a:lumOff val="15000"/>
                  </a:schemeClr>
                </a:solidFill>
              </a:rPr>
              <a:t>Lopukhina</a:t>
            </a:r>
            <a:r>
              <a:rPr lang="en-US" sz="1200" dirty="0">
                <a:solidFill>
                  <a:schemeClr val="tx1">
                    <a:lumMod val="85000"/>
                    <a:lumOff val="15000"/>
                  </a:schemeClr>
                </a:solidFill>
              </a:rPr>
              <a:t>, D. (2020, March 29). </a:t>
            </a:r>
            <a:r>
              <a:rPr lang="en-US" sz="1200" i="1" dirty="0">
                <a:solidFill>
                  <a:schemeClr val="tx1">
                    <a:lumMod val="85000"/>
                    <a:lumOff val="15000"/>
                  </a:schemeClr>
                </a:solidFill>
              </a:rPr>
              <a:t>Adaptive Learning is the Future of Education</a:t>
            </a:r>
            <a:r>
              <a:rPr lang="en-US" sz="1200" dirty="0">
                <a:solidFill>
                  <a:schemeClr val="tx1">
                    <a:lumMod val="85000"/>
                    <a:lumOff val="15000"/>
                  </a:schemeClr>
                </a:solidFill>
              </a:rPr>
              <a:t>. eLearning Industry. </a:t>
            </a:r>
            <a:r>
              <a:rPr lang="en-US" sz="1200" dirty="0">
                <a:solidFill>
                  <a:schemeClr val="tx1">
                    <a:lumMod val="85000"/>
                    <a:lumOff val="15000"/>
                  </a:schemeClr>
                </a:solidFill>
                <a:hlinkClick r:id="rId9"/>
              </a:rPr>
              <a:t>https://elearningindustry.com/adaptive-learning-for-schools-colleges</a:t>
            </a:r>
            <a:endParaRPr lang="en-US" sz="1200" dirty="0">
              <a:solidFill>
                <a:schemeClr val="tx1">
                  <a:lumMod val="85000"/>
                  <a:lumOff val="15000"/>
                </a:schemeClr>
              </a:solidFill>
            </a:endParaRPr>
          </a:p>
          <a:p>
            <a:pPr>
              <a:lnSpc>
                <a:spcPct val="90000"/>
              </a:lnSpc>
            </a:pPr>
            <a:r>
              <a:rPr lang="en-US" sz="1200" dirty="0">
                <a:solidFill>
                  <a:schemeClr val="tx1">
                    <a:lumMod val="85000"/>
                    <a:lumOff val="15000"/>
                  </a:schemeClr>
                </a:solidFill>
              </a:rPr>
              <a:t>Lynch, M. (2017, August 7). </a:t>
            </a:r>
            <a:r>
              <a:rPr lang="en-US" sz="1200" i="1" dirty="0">
                <a:solidFill>
                  <a:schemeClr val="tx1">
                    <a:lumMod val="85000"/>
                    <a:lumOff val="15000"/>
                  </a:schemeClr>
                </a:solidFill>
              </a:rPr>
              <a:t>5 Things You Should Know About Adaptive Learning</a:t>
            </a:r>
            <a:r>
              <a:rPr lang="en-US" sz="1200" dirty="0">
                <a:solidFill>
                  <a:schemeClr val="tx1">
                    <a:lumMod val="85000"/>
                    <a:lumOff val="15000"/>
                  </a:schemeClr>
                </a:solidFill>
              </a:rPr>
              <a:t>. The Tech </a:t>
            </a:r>
            <a:r>
              <a:rPr lang="en-US" sz="1200" dirty="0" err="1">
                <a:solidFill>
                  <a:schemeClr val="tx1">
                    <a:lumMod val="85000"/>
                    <a:lumOff val="15000"/>
                  </a:schemeClr>
                </a:solidFill>
              </a:rPr>
              <a:t>Edvocate</a:t>
            </a:r>
            <a:r>
              <a:rPr lang="en-US" sz="1200" dirty="0">
                <a:solidFill>
                  <a:schemeClr val="tx1">
                    <a:lumMod val="85000"/>
                    <a:lumOff val="15000"/>
                  </a:schemeClr>
                </a:solidFill>
              </a:rPr>
              <a:t>. </a:t>
            </a:r>
            <a:r>
              <a:rPr lang="en-US" sz="1200" u="sng" dirty="0">
                <a:solidFill>
                  <a:schemeClr val="tx1">
                    <a:lumMod val="85000"/>
                    <a:lumOff val="15000"/>
                  </a:schemeClr>
                </a:solidFill>
                <a:hlinkClick r:id="rId10"/>
              </a:rPr>
              <a:t>https://www.thetechedvocate.org/5-things-know-adaptive-learning/</a:t>
            </a:r>
            <a:endParaRPr lang="en-US" sz="1200" dirty="0">
              <a:solidFill>
                <a:schemeClr val="tx1">
                  <a:lumMod val="85000"/>
                  <a:lumOff val="15000"/>
                </a:schemeClr>
              </a:solidFill>
            </a:endParaRPr>
          </a:p>
          <a:p>
            <a:pPr>
              <a:lnSpc>
                <a:spcPct val="90000"/>
              </a:lnSpc>
            </a:pPr>
            <a:r>
              <a:rPr lang="en-US" sz="1200" dirty="0">
                <a:solidFill>
                  <a:schemeClr val="tx1">
                    <a:lumMod val="85000"/>
                    <a:lumOff val="15000"/>
                  </a:schemeClr>
                </a:solidFill>
              </a:rPr>
              <a:t>McGraw-Hill Education. (2016). </a:t>
            </a:r>
            <a:r>
              <a:rPr lang="en-US" sz="1200" i="1" dirty="0">
                <a:solidFill>
                  <a:schemeClr val="tx1">
                    <a:lumMod val="85000"/>
                    <a:lumOff val="15000"/>
                  </a:schemeClr>
                </a:solidFill>
              </a:rPr>
              <a:t>The Impact of Connect on Student Success McGraw-Hill Connect® Effectiveness Study</a:t>
            </a:r>
            <a:r>
              <a:rPr lang="en-US" sz="1200" dirty="0">
                <a:solidFill>
                  <a:schemeClr val="tx1">
                    <a:lumMod val="85000"/>
                    <a:lumOff val="15000"/>
                  </a:schemeClr>
                </a:solidFill>
              </a:rPr>
              <a:t>. </a:t>
            </a:r>
            <a:r>
              <a:rPr lang="en-US" sz="1200" u="sng" dirty="0">
                <a:solidFill>
                  <a:schemeClr val="tx1">
                    <a:lumMod val="85000"/>
                    <a:lumOff val="15000"/>
                  </a:schemeClr>
                </a:solidFill>
                <a:hlinkClick r:id="rId11"/>
              </a:rPr>
              <a:t>https://learn.mheducation.com/rs/303-FKF-702/images/connect-effectiveness.pdf</a:t>
            </a:r>
            <a:endParaRPr lang="en-US" sz="1200" dirty="0">
              <a:solidFill>
                <a:schemeClr val="tx1">
                  <a:lumMod val="85000"/>
                  <a:lumOff val="15000"/>
                </a:schemeClr>
              </a:solidFill>
            </a:endParaRPr>
          </a:p>
          <a:p>
            <a:pPr>
              <a:lnSpc>
                <a:spcPct val="90000"/>
              </a:lnSpc>
            </a:pPr>
            <a:r>
              <a:rPr lang="en-US" sz="1200" dirty="0" err="1">
                <a:solidFill>
                  <a:schemeClr val="tx1">
                    <a:lumMod val="85000"/>
                    <a:lumOff val="15000"/>
                  </a:schemeClr>
                </a:solidFill>
              </a:rPr>
              <a:t>Parmley</a:t>
            </a:r>
            <a:r>
              <a:rPr lang="en-US" sz="1200" dirty="0">
                <a:solidFill>
                  <a:schemeClr val="tx1">
                    <a:lumMod val="85000"/>
                    <a:lumOff val="15000"/>
                  </a:schemeClr>
                </a:solidFill>
              </a:rPr>
              <a:t>, L. (2019, February 22). </a:t>
            </a:r>
            <a:r>
              <a:rPr lang="en-US" sz="1200" i="1" dirty="0">
                <a:solidFill>
                  <a:schemeClr val="tx1">
                    <a:lumMod val="85000"/>
                    <a:lumOff val="15000"/>
                  </a:schemeClr>
                </a:solidFill>
              </a:rPr>
              <a:t>10 Adaptive Learning Examples To Model in Your Online Course</a:t>
            </a:r>
            <a:r>
              <a:rPr lang="en-US" sz="1200" dirty="0">
                <a:solidFill>
                  <a:schemeClr val="tx1">
                    <a:lumMod val="85000"/>
                    <a:lumOff val="15000"/>
                  </a:schemeClr>
                </a:solidFill>
              </a:rPr>
              <a:t>. Course Method. </a:t>
            </a:r>
            <a:r>
              <a:rPr lang="en-US" sz="1200" dirty="0">
                <a:solidFill>
                  <a:schemeClr val="tx1">
                    <a:lumMod val="85000"/>
                    <a:lumOff val="15000"/>
                  </a:schemeClr>
                </a:solidFill>
                <a:hlinkClick r:id="rId12"/>
              </a:rPr>
              <a:t>https://coursemethod.com/adaptive-learning-examples.html</a:t>
            </a:r>
            <a:endParaRPr lang="en-US" sz="1200" dirty="0">
              <a:solidFill>
                <a:schemeClr val="tx1">
                  <a:lumMod val="85000"/>
                  <a:lumOff val="15000"/>
                </a:schemeClr>
              </a:solidFill>
            </a:endParaRPr>
          </a:p>
          <a:p>
            <a:pPr>
              <a:lnSpc>
                <a:spcPct val="90000"/>
              </a:lnSpc>
            </a:pPr>
            <a:r>
              <a:rPr lang="en-US" sz="1200" dirty="0">
                <a:solidFill>
                  <a:schemeClr val="tx1">
                    <a:lumMod val="85000"/>
                    <a:lumOff val="15000"/>
                  </a:schemeClr>
                </a:solidFill>
              </a:rPr>
              <a:t>Smith, T. (2016). How Adaptive Learning Really Works. </a:t>
            </a:r>
            <a:r>
              <a:rPr lang="en-US" sz="1200" i="1" dirty="0">
                <a:solidFill>
                  <a:schemeClr val="tx1">
                    <a:lumMod val="85000"/>
                    <a:lumOff val="15000"/>
                  </a:schemeClr>
                </a:solidFill>
              </a:rPr>
              <a:t>Tech &amp; Learning</a:t>
            </a:r>
            <a:r>
              <a:rPr lang="en-US" sz="1200" dirty="0">
                <a:solidFill>
                  <a:schemeClr val="tx1">
                    <a:lumMod val="85000"/>
                    <a:lumOff val="15000"/>
                  </a:schemeClr>
                </a:solidFill>
              </a:rPr>
              <a:t>, </a:t>
            </a:r>
            <a:r>
              <a:rPr lang="en-US" sz="1200" i="1" dirty="0">
                <a:solidFill>
                  <a:schemeClr val="tx1">
                    <a:lumMod val="85000"/>
                    <a:lumOff val="15000"/>
                  </a:schemeClr>
                </a:solidFill>
              </a:rPr>
              <a:t>37</a:t>
            </a:r>
            <a:r>
              <a:rPr lang="en-US" sz="1200" dirty="0">
                <a:solidFill>
                  <a:schemeClr val="tx1">
                    <a:lumMod val="85000"/>
                    <a:lumOff val="15000"/>
                  </a:schemeClr>
                </a:solidFill>
              </a:rPr>
              <a:t>(3), 20–26.</a:t>
            </a:r>
          </a:p>
          <a:p>
            <a:pPr>
              <a:lnSpc>
                <a:spcPct val="90000"/>
              </a:lnSpc>
            </a:pPr>
            <a:r>
              <a:rPr lang="en-US" sz="1200" dirty="0" err="1">
                <a:solidFill>
                  <a:schemeClr val="tx1">
                    <a:lumMod val="85000"/>
                    <a:lumOff val="15000"/>
                  </a:schemeClr>
                </a:solidFill>
              </a:rPr>
              <a:t>Szostak</a:t>
            </a:r>
            <a:r>
              <a:rPr lang="en-US" sz="1200" dirty="0">
                <a:solidFill>
                  <a:schemeClr val="tx1">
                    <a:lumMod val="85000"/>
                    <a:lumOff val="15000"/>
                  </a:schemeClr>
                </a:solidFill>
              </a:rPr>
              <a:t>, B. (2018). Adapting to adaptive learning. Chief Learning Officer - CLO Media. https://</a:t>
            </a:r>
            <a:r>
              <a:rPr lang="en-US" sz="1200" dirty="0" err="1">
                <a:solidFill>
                  <a:schemeClr val="tx1">
                    <a:lumMod val="85000"/>
                    <a:lumOff val="15000"/>
                  </a:schemeClr>
                </a:solidFill>
              </a:rPr>
              <a:t>www.chieflearningofficer.com</a:t>
            </a:r>
            <a:r>
              <a:rPr lang="en-US" sz="1200" dirty="0">
                <a:solidFill>
                  <a:schemeClr val="tx1">
                    <a:lumMod val="85000"/>
                    <a:lumOff val="15000"/>
                  </a:schemeClr>
                </a:solidFill>
              </a:rPr>
              <a:t>/2018/01/10/adapting-adaptive-learning/</a:t>
            </a:r>
          </a:p>
          <a:p>
            <a:pPr>
              <a:lnSpc>
                <a:spcPct val="90000"/>
              </a:lnSpc>
            </a:pPr>
            <a:r>
              <a:rPr lang="en-US" sz="1200" dirty="0">
                <a:solidFill>
                  <a:schemeClr val="tx1">
                    <a:lumMod val="85000"/>
                    <a:lumOff val="15000"/>
                  </a:schemeClr>
                </a:solidFill>
              </a:rPr>
              <a:t>U.S. Department of Education. (2017). </a:t>
            </a:r>
            <a:r>
              <a:rPr lang="en-US" sz="1200" i="1" dirty="0">
                <a:solidFill>
                  <a:schemeClr val="tx1">
                    <a:lumMod val="85000"/>
                    <a:lumOff val="15000"/>
                  </a:schemeClr>
                </a:solidFill>
              </a:rPr>
              <a:t>Reimagining the Role of Technology in Education: 2017 National Education Technology Plan Update</a:t>
            </a:r>
            <a:r>
              <a:rPr lang="en-US" sz="1200" dirty="0">
                <a:solidFill>
                  <a:schemeClr val="tx1">
                    <a:lumMod val="85000"/>
                    <a:lumOff val="15000"/>
                  </a:schemeClr>
                </a:solidFill>
              </a:rPr>
              <a:t>. https://</a:t>
            </a:r>
            <a:r>
              <a:rPr lang="en-US" sz="1200" dirty="0" err="1">
                <a:solidFill>
                  <a:schemeClr val="tx1">
                    <a:lumMod val="85000"/>
                    <a:lumOff val="15000"/>
                  </a:schemeClr>
                </a:solidFill>
              </a:rPr>
              <a:t>tech.ed.gov</a:t>
            </a:r>
            <a:r>
              <a:rPr lang="en-US" sz="1200" dirty="0">
                <a:solidFill>
                  <a:schemeClr val="tx1">
                    <a:lumMod val="85000"/>
                    <a:lumOff val="15000"/>
                  </a:schemeClr>
                </a:solidFill>
              </a:rPr>
              <a:t>/</a:t>
            </a:r>
            <a:r>
              <a:rPr lang="en-US" sz="1200" dirty="0" err="1">
                <a:solidFill>
                  <a:schemeClr val="tx1">
                    <a:lumMod val="85000"/>
                    <a:lumOff val="15000"/>
                  </a:schemeClr>
                </a:solidFill>
              </a:rPr>
              <a:t>netp</a:t>
            </a:r>
            <a:r>
              <a:rPr lang="en-US" sz="1200" dirty="0">
                <a:solidFill>
                  <a:schemeClr val="tx1">
                    <a:lumMod val="85000"/>
                    <a:lumOff val="15000"/>
                  </a:schemeClr>
                </a:solidFill>
              </a:rPr>
              <a:t>/</a:t>
            </a:r>
          </a:p>
          <a:p>
            <a:pPr>
              <a:lnSpc>
                <a:spcPct val="90000"/>
              </a:lnSpc>
            </a:pPr>
            <a:r>
              <a:rPr lang="en-US" sz="1200" dirty="0" err="1">
                <a:solidFill>
                  <a:schemeClr val="tx1">
                    <a:lumMod val="85000"/>
                    <a:lumOff val="15000"/>
                  </a:schemeClr>
                </a:solidFill>
              </a:rPr>
              <a:t>Voxy</a:t>
            </a:r>
            <a:r>
              <a:rPr lang="en-US" sz="1200" dirty="0">
                <a:solidFill>
                  <a:schemeClr val="tx1">
                    <a:lumMod val="85000"/>
                    <a:lumOff val="15000"/>
                  </a:schemeClr>
                </a:solidFill>
              </a:rPr>
              <a:t>. (2020, February 12). </a:t>
            </a:r>
            <a:r>
              <a:rPr lang="en-US" sz="1200" i="1" dirty="0">
                <a:solidFill>
                  <a:schemeClr val="tx1">
                    <a:lumMod val="85000"/>
                    <a:lumOff val="15000"/>
                  </a:schemeClr>
                </a:solidFill>
              </a:rPr>
              <a:t>Personalized units</a:t>
            </a:r>
            <a:r>
              <a:rPr lang="en-US" sz="1200" dirty="0">
                <a:solidFill>
                  <a:schemeClr val="tx1">
                    <a:lumMod val="85000"/>
                    <a:lumOff val="15000"/>
                  </a:schemeClr>
                </a:solidFill>
              </a:rPr>
              <a:t>. Retrieved October 17, 2020, from </a:t>
            </a:r>
            <a:r>
              <a:rPr lang="en-US" sz="1200" dirty="0">
                <a:solidFill>
                  <a:schemeClr val="tx1">
                    <a:lumMod val="85000"/>
                    <a:lumOff val="15000"/>
                  </a:schemeClr>
                </a:solidFill>
                <a:hlinkClick r:id="rId13"/>
              </a:rPr>
              <a:t>https://voxy.com/features/personalized-units/</a:t>
            </a:r>
            <a:endParaRPr lang="en-US" sz="1200" dirty="0">
              <a:solidFill>
                <a:schemeClr val="tx1">
                  <a:lumMod val="85000"/>
                  <a:lumOff val="15000"/>
                </a:schemeClr>
              </a:solidFill>
            </a:endParaRPr>
          </a:p>
          <a:p>
            <a:pPr>
              <a:lnSpc>
                <a:spcPct val="90000"/>
              </a:lnSpc>
            </a:pPr>
            <a:r>
              <a:rPr lang="en-US" sz="1200" dirty="0">
                <a:solidFill>
                  <a:schemeClr val="tx1">
                    <a:lumMod val="85000"/>
                    <a:lumOff val="15000"/>
                  </a:schemeClr>
                </a:solidFill>
              </a:rPr>
              <a:t>Wan, T. (2020, January 27). </a:t>
            </a:r>
            <a:r>
              <a:rPr lang="en-US" sz="1200" i="1" dirty="0">
                <a:solidFill>
                  <a:schemeClr val="tx1">
                    <a:lumMod val="85000"/>
                    <a:lumOff val="15000"/>
                  </a:schemeClr>
                </a:solidFill>
              </a:rPr>
              <a:t>Pearson Bets on Adaptive Learning (Again) With $25M Acquisition of </a:t>
            </a:r>
            <a:r>
              <a:rPr lang="en-US" sz="1200" i="1" dirty="0" err="1">
                <a:solidFill>
                  <a:schemeClr val="tx1">
                    <a:lumMod val="85000"/>
                    <a:lumOff val="15000"/>
                  </a:schemeClr>
                </a:solidFill>
              </a:rPr>
              <a:t>SmartSparrow</a:t>
            </a:r>
            <a:r>
              <a:rPr lang="en-US" sz="1200" dirty="0">
                <a:solidFill>
                  <a:schemeClr val="tx1">
                    <a:lumMod val="85000"/>
                    <a:lumOff val="15000"/>
                  </a:schemeClr>
                </a:solidFill>
              </a:rPr>
              <a:t>. </a:t>
            </a:r>
            <a:r>
              <a:rPr lang="en-US" sz="1200" dirty="0" err="1">
                <a:solidFill>
                  <a:schemeClr val="tx1">
                    <a:lumMod val="85000"/>
                    <a:lumOff val="15000"/>
                  </a:schemeClr>
                </a:solidFill>
              </a:rPr>
              <a:t>EdSurge</a:t>
            </a:r>
            <a:r>
              <a:rPr lang="en-US" sz="1200" dirty="0">
                <a:solidFill>
                  <a:schemeClr val="tx1">
                    <a:lumMod val="85000"/>
                    <a:lumOff val="15000"/>
                  </a:schemeClr>
                </a:solidFill>
              </a:rPr>
              <a:t>. </a:t>
            </a:r>
            <a:r>
              <a:rPr lang="en-US" sz="1200" dirty="0">
                <a:solidFill>
                  <a:schemeClr val="tx1">
                    <a:lumMod val="85000"/>
                    <a:lumOff val="15000"/>
                  </a:schemeClr>
                </a:solidFill>
                <a:hlinkClick r:id="rId14"/>
              </a:rPr>
              <a:t>https://www.edsurge.com/news/2020-01-22-pearson-bets-on-adaptive-learning-again-with-25m-acquisition-of-smart-sparrow</a:t>
            </a:r>
            <a:endParaRPr lang="en-US" sz="1200" dirty="0">
              <a:solidFill>
                <a:schemeClr val="tx1">
                  <a:lumMod val="85000"/>
                  <a:lumOff val="15000"/>
                </a:schemeClr>
              </a:solidFill>
            </a:endParaRPr>
          </a:p>
        </p:txBody>
      </p:sp>
      <p:sp>
        <p:nvSpPr>
          <p:cNvPr id="4" name="TextBox 3">
            <a:extLst>
              <a:ext uri="{FF2B5EF4-FFF2-40B4-BE49-F238E27FC236}">
                <a16:creationId xmlns:a16="http://schemas.microsoft.com/office/drawing/2014/main" id="{1922F40D-EE02-1D47-A86C-D8A2FBE700B5}"/>
              </a:ext>
            </a:extLst>
          </p:cNvPr>
          <p:cNvSpPr txBox="1"/>
          <p:nvPr/>
        </p:nvSpPr>
        <p:spPr>
          <a:xfrm>
            <a:off x="2412460" y="6381345"/>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520472544"/>
      </p:ext>
    </p:extLst>
  </p:cSld>
  <p:clrMapOvr>
    <a:overrideClrMapping bg1="lt1" tx1="dk1" bg2="lt2" tx2="dk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2.xml><?xml version="1.0" encoding="utf-8"?>
<a:theme xmlns:a="http://schemas.openxmlformats.org/drawingml/2006/main" name="Parcel">
  <a:themeElements>
    <a:clrScheme name="Parcel">
      <a:dk1>
        <a:srgbClr val="000000"/>
      </a:dk1>
      <a:lt1>
        <a:srgbClr val="FFFFFF"/>
      </a:lt1>
      <a:dk2>
        <a:srgbClr val="5E5E5E"/>
      </a:dk2>
      <a:lt2>
        <a:srgbClr val="DDDDDD"/>
      </a:lt2>
      <a:accent1>
        <a:srgbClr val="A6B727"/>
      </a:accent1>
      <a:accent2>
        <a:srgbClr val="418AB3"/>
      </a:accent2>
      <a:accent3>
        <a:srgbClr val="F69200"/>
      </a:accent3>
      <a:accent4>
        <a:srgbClr val="838383"/>
      </a:accent4>
      <a:accent5>
        <a:srgbClr val="FEC306"/>
      </a:accent5>
      <a:accent6>
        <a:srgbClr val="DF5327"/>
      </a:accent6>
      <a:hlink>
        <a:srgbClr val="F59E00"/>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Parcel">
  <a:themeElements>
    <a:clrScheme name="Parcel">
      <a:dk1>
        <a:srgbClr val="000000"/>
      </a:dk1>
      <a:lt1>
        <a:srgbClr val="FFFFFF"/>
      </a:lt1>
      <a:dk2>
        <a:srgbClr val="5E5E5E"/>
      </a:dk2>
      <a:lt2>
        <a:srgbClr val="DDDDDD"/>
      </a:lt2>
      <a:accent1>
        <a:srgbClr val="A6B727"/>
      </a:accent1>
      <a:accent2>
        <a:srgbClr val="418AB3"/>
      </a:accent2>
      <a:accent3>
        <a:srgbClr val="F69200"/>
      </a:accent3>
      <a:accent4>
        <a:srgbClr val="838383"/>
      </a:accent4>
      <a:accent5>
        <a:srgbClr val="FEC306"/>
      </a:accent5>
      <a:accent6>
        <a:srgbClr val="DF5327"/>
      </a:accent6>
      <a:hlink>
        <a:srgbClr val="F59E00"/>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Parcel">
  <a:themeElements>
    <a:clrScheme name="Office 2007-2010">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TotalTime>
  <Words>3344</Words>
  <Application>Microsoft Macintosh PowerPoint</Application>
  <PresentationFormat>Widescreen</PresentationFormat>
  <Paragraphs>204</Paragraphs>
  <Slides>52</Slides>
  <Notes>52</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52</vt:i4>
      </vt:variant>
    </vt:vector>
  </HeadingPairs>
  <TitlesOfParts>
    <vt:vector size="62" baseType="lpstr">
      <vt:lpstr>Arial</vt:lpstr>
      <vt:lpstr>Calibri</vt:lpstr>
      <vt:lpstr>Calibri Light</vt:lpstr>
      <vt:lpstr>Gill Sans</vt:lpstr>
      <vt:lpstr>Montserrat</vt:lpstr>
      <vt:lpstr>Times New Roman</vt:lpstr>
      <vt:lpstr>Celestial</vt:lpstr>
      <vt:lpstr>Parcel</vt:lpstr>
      <vt:lpstr>1_Parcel</vt:lpstr>
      <vt:lpstr>2_Parcel</vt:lpstr>
      <vt:lpstr>Personalized and Adaptive Learning</vt:lpstr>
      <vt:lpstr>Personalized and Adaptive Learning</vt:lpstr>
      <vt:lpstr>ORIGINS OF ADAPTIVE LEARNING</vt:lpstr>
      <vt:lpstr>WHO WAS B.F. SKINNER?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BENEFITS AND LIMITATIONS OF PERSONALIZED AND ADAPTIVE LEARNING </vt:lpstr>
      <vt:lpstr>BENEFIT 1</vt:lpstr>
      <vt:lpstr>BENEFIT 2</vt:lpstr>
      <vt:lpstr>BENEFIT 3</vt:lpstr>
      <vt:lpstr>BENEFIT 4</vt:lpstr>
      <vt:lpstr>BENEFIT 5</vt:lpstr>
      <vt:lpstr>BENEFIT 6</vt:lpstr>
      <vt:lpstr>BENEFIT 7</vt:lpstr>
      <vt:lpstr>CHALLENGE 1</vt:lpstr>
      <vt:lpstr>CHALLENGE 2</vt:lpstr>
      <vt:lpstr>CHALLENGE 3</vt:lpstr>
      <vt:lpstr>CHALLENGE 4</vt:lpstr>
      <vt:lpstr>CHALLENGE 5</vt:lpstr>
      <vt:lpstr>CHALLENGE 6</vt:lpstr>
      <vt:lpstr>CHALLENGE 7</vt:lpstr>
      <vt:lpstr>CHALLENGE 8</vt:lpstr>
      <vt:lpstr>Educational Applications of Personalized and adaptive learning now and future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ORIGINS OF ADAPTIVE LEARNING</dc:title>
  <dc:creator>Giancarlo Perez Flores</dc:creator>
  <cp:lastModifiedBy>Giancarlo Perez Flores</cp:lastModifiedBy>
  <cp:revision>2</cp:revision>
  <dcterms:created xsi:type="dcterms:W3CDTF">2020-10-17T21:15:55Z</dcterms:created>
  <dcterms:modified xsi:type="dcterms:W3CDTF">2020-10-17T21:27:21Z</dcterms:modified>
</cp:coreProperties>
</file>